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414" r:id="rId3"/>
    <p:sldId id="435" r:id="rId4"/>
    <p:sldId id="436" r:id="rId5"/>
    <p:sldId id="437" r:id="rId6"/>
    <p:sldId id="438" r:id="rId7"/>
    <p:sldId id="439" r:id="rId8"/>
    <p:sldId id="359" r:id="rId9"/>
    <p:sldId id="440" r:id="rId10"/>
    <p:sldId id="441" r:id="rId11"/>
    <p:sldId id="442" r:id="rId12"/>
    <p:sldId id="448" r:id="rId13"/>
    <p:sldId id="443" r:id="rId14"/>
    <p:sldId id="444" r:id="rId15"/>
    <p:sldId id="446" r:id="rId16"/>
    <p:sldId id="449" r:id="rId17"/>
    <p:sldId id="44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92" autoAdjust="0"/>
    <p:restoredTop sz="94966" autoAdjust="0"/>
  </p:normalViewPr>
  <p:slideViewPr>
    <p:cSldViewPr snapToGrid="0" snapToObjects="1" showGuides="1">
      <p:cViewPr varScale="1">
        <p:scale>
          <a:sx n="121" d="100"/>
          <a:sy n="121" d="100"/>
        </p:scale>
        <p:origin x="128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4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BA0507-1D0E-4D6E-BFA8-DBB25E7B7E4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77181DF-55C9-48B7-A05E-D0D3C9B6DB5F}">
      <dgm:prSet/>
      <dgm:spPr/>
      <dgm:t>
        <a:bodyPr/>
        <a:lstStyle/>
        <a:p>
          <a:r>
            <a:rPr lang="en-US" dirty="0"/>
            <a:t>Clark Center Overview</a:t>
          </a:r>
        </a:p>
      </dgm:t>
    </dgm:pt>
    <dgm:pt modelId="{10106B7F-6CA2-4F91-AC03-0C69EFDD2846}" type="parTrans" cxnId="{FFAB0E23-44B1-4B76-BEFF-A86479EE2191}">
      <dgm:prSet/>
      <dgm:spPr/>
      <dgm:t>
        <a:bodyPr/>
        <a:lstStyle/>
        <a:p>
          <a:endParaRPr lang="en-US"/>
        </a:p>
      </dgm:t>
    </dgm:pt>
    <dgm:pt modelId="{41735016-0422-4035-AE43-A790E7AFBB2C}" type="sibTrans" cxnId="{FFAB0E23-44B1-4B76-BEFF-A86479EE2191}">
      <dgm:prSet/>
      <dgm:spPr/>
      <dgm:t>
        <a:bodyPr/>
        <a:lstStyle/>
        <a:p>
          <a:endParaRPr lang="en-US"/>
        </a:p>
      </dgm:t>
    </dgm:pt>
    <dgm:pt modelId="{BB1A9504-FCA3-4B60-B748-93F67EA575D4}">
      <dgm:prSet/>
      <dgm:spPr/>
      <dgm:t>
        <a:bodyPr/>
        <a:lstStyle/>
        <a:p>
          <a:r>
            <a:rPr lang="en-US" dirty="0"/>
            <a:t>Max Power Collection</a:t>
          </a:r>
        </a:p>
      </dgm:t>
    </dgm:pt>
    <dgm:pt modelId="{6F5AAB0B-F955-4040-8EE0-B70FBFC11B58}" type="parTrans" cxnId="{3E46670B-8A60-4E79-9460-5C38C7AE6036}">
      <dgm:prSet/>
      <dgm:spPr/>
      <dgm:t>
        <a:bodyPr/>
        <a:lstStyle/>
        <a:p>
          <a:endParaRPr lang="en-US"/>
        </a:p>
      </dgm:t>
    </dgm:pt>
    <dgm:pt modelId="{4532C925-7210-4C04-B75D-3D8E282C41E3}" type="sibTrans" cxnId="{3E46670B-8A60-4E79-9460-5C38C7AE6036}">
      <dgm:prSet/>
      <dgm:spPr/>
      <dgm:t>
        <a:bodyPr/>
        <a:lstStyle/>
        <a:p>
          <a:endParaRPr lang="en-US"/>
        </a:p>
      </dgm:t>
    </dgm:pt>
    <dgm:pt modelId="{558D872E-7AF9-4A96-9E3C-E002588E360D}">
      <dgm:prSet/>
      <dgm:spPr/>
      <dgm:t>
        <a:bodyPr/>
        <a:lstStyle/>
        <a:p>
          <a:r>
            <a:rPr lang="en-US" dirty="0"/>
            <a:t>Demo</a:t>
          </a:r>
        </a:p>
      </dgm:t>
    </dgm:pt>
    <dgm:pt modelId="{2D3DD7AF-CB9B-4D07-95BA-B7B0FBBA6817}" type="parTrans" cxnId="{23072E20-0237-439E-AC1A-1E68085471BE}">
      <dgm:prSet/>
      <dgm:spPr/>
      <dgm:t>
        <a:bodyPr/>
        <a:lstStyle/>
        <a:p>
          <a:endParaRPr lang="en-US"/>
        </a:p>
      </dgm:t>
    </dgm:pt>
    <dgm:pt modelId="{12C4022A-B67A-4DAC-9A64-9CB582414ED2}" type="sibTrans" cxnId="{23072E20-0237-439E-AC1A-1E68085471BE}">
      <dgm:prSet/>
      <dgm:spPr/>
      <dgm:t>
        <a:bodyPr/>
        <a:lstStyle/>
        <a:p>
          <a:endParaRPr lang="en-US"/>
        </a:p>
      </dgm:t>
    </dgm:pt>
    <dgm:pt modelId="{7032CD33-F98A-4CD3-8809-AB915770D7ED}">
      <dgm:prSet/>
      <dgm:spPr/>
      <dgm:t>
        <a:bodyPr/>
        <a:lstStyle/>
        <a:p>
          <a:r>
            <a:rPr lang="en-US" dirty="0"/>
            <a:t>How you can contribute</a:t>
          </a:r>
        </a:p>
      </dgm:t>
    </dgm:pt>
    <dgm:pt modelId="{35622E8F-3DF7-4316-A102-60336CF8338E}" type="parTrans" cxnId="{8BB6C9FA-CC48-45AC-B17A-0F9E6FD634C4}">
      <dgm:prSet/>
      <dgm:spPr/>
      <dgm:t>
        <a:bodyPr/>
        <a:lstStyle/>
        <a:p>
          <a:endParaRPr lang="en-US"/>
        </a:p>
      </dgm:t>
    </dgm:pt>
    <dgm:pt modelId="{7F374AF3-DF3A-4911-BD77-44ECDF10B086}" type="sibTrans" cxnId="{8BB6C9FA-CC48-45AC-B17A-0F9E6FD634C4}">
      <dgm:prSet/>
      <dgm:spPr/>
      <dgm:t>
        <a:bodyPr/>
        <a:lstStyle/>
        <a:p>
          <a:endParaRPr lang="en-US"/>
        </a:p>
      </dgm:t>
    </dgm:pt>
    <dgm:pt modelId="{6648C41B-9B82-8C4D-82C3-BA55BBA24F87}" type="pres">
      <dgm:prSet presAssocID="{28BA0507-1D0E-4D6E-BFA8-DBB25E7B7E48}" presName="vert0" presStyleCnt="0">
        <dgm:presLayoutVars>
          <dgm:dir/>
          <dgm:animOne val="branch"/>
          <dgm:animLvl val="lvl"/>
        </dgm:presLayoutVars>
      </dgm:prSet>
      <dgm:spPr/>
    </dgm:pt>
    <dgm:pt modelId="{259EC9DB-4FAE-B04D-95FF-367771D9D2A8}" type="pres">
      <dgm:prSet presAssocID="{277181DF-55C9-48B7-A05E-D0D3C9B6DB5F}" presName="thickLine" presStyleLbl="alignNode1" presStyleIdx="0" presStyleCnt="4"/>
      <dgm:spPr/>
    </dgm:pt>
    <dgm:pt modelId="{009D39D7-D338-8E4E-99B1-4E18B0948E33}" type="pres">
      <dgm:prSet presAssocID="{277181DF-55C9-48B7-A05E-D0D3C9B6DB5F}" presName="horz1" presStyleCnt="0"/>
      <dgm:spPr/>
    </dgm:pt>
    <dgm:pt modelId="{061B984D-1348-7645-9672-1F585AC71462}" type="pres">
      <dgm:prSet presAssocID="{277181DF-55C9-48B7-A05E-D0D3C9B6DB5F}" presName="tx1" presStyleLbl="revTx" presStyleIdx="0" presStyleCnt="4"/>
      <dgm:spPr/>
    </dgm:pt>
    <dgm:pt modelId="{DB4FA0FC-AE47-7A4C-AB4E-9DAA2ABCA418}" type="pres">
      <dgm:prSet presAssocID="{277181DF-55C9-48B7-A05E-D0D3C9B6DB5F}" presName="vert1" presStyleCnt="0"/>
      <dgm:spPr/>
    </dgm:pt>
    <dgm:pt modelId="{0DAC48D7-02CB-5F4A-88A4-3B5E1B734778}" type="pres">
      <dgm:prSet presAssocID="{BB1A9504-FCA3-4B60-B748-93F67EA575D4}" presName="thickLine" presStyleLbl="alignNode1" presStyleIdx="1" presStyleCnt="4"/>
      <dgm:spPr/>
    </dgm:pt>
    <dgm:pt modelId="{DEFE0814-486E-3648-9145-9ECB77C1CC2A}" type="pres">
      <dgm:prSet presAssocID="{BB1A9504-FCA3-4B60-B748-93F67EA575D4}" presName="horz1" presStyleCnt="0"/>
      <dgm:spPr/>
    </dgm:pt>
    <dgm:pt modelId="{14B443E2-63B8-8D44-810B-0953648FE909}" type="pres">
      <dgm:prSet presAssocID="{BB1A9504-FCA3-4B60-B748-93F67EA575D4}" presName="tx1" presStyleLbl="revTx" presStyleIdx="1" presStyleCnt="4"/>
      <dgm:spPr/>
    </dgm:pt>
    <dgm:pt modelId="{84C65FC6-50D3-E541-809A-42421F115986}" type="pres">
      <dgm:prSet presAssocID="{BB1A9504-FCA3-4B60-B748-93F67EA575D4}" presName="vert1" presStyleCnt="0"/>
      <dgm:spPr/>
    </dgm:pt>
    <dgm:pt modelId="{DF121E47-19A1-9742-8F8C-65F9D0FF7F47}" type="pres">
      <dgm:prSet presAssocID="{558D872E-7AF9-4A96-9E3C-E002588E360D}" presName="thickLine" presStyleLbl="alignNode1" presStyleIdx="2" presStyleCnt="4"/>
      <dgm:spPr/>
    </dgm:pt>
    <dgm:pt modelId="{B8FEAA8E-21F4-F249-993A-5E59C4E59947}" type="pres">
      <dgm:prSet presAssocID="{558D872E-7AF9-4A96-9E3C-E002588E360D}" presName="horz1" presStyleCnt="0"/>
      <dgm:spPr/>
    </dgm:pt>
    <dgm:pt modelId="{59B5FA9B-9379-C643-9B08-168F8FBFB4CC}" type="pres">
      <dgm:prSet presAssocID="{558D872E-7AF9-4A96-9E3C-E002588E360D}" presName="tx1" presStyleLbl="revTx" presStyleIdx="2" presStyleCnt="4"/>
      <dgm:spPr/>
    </dgm:pt>
    <dgm:pt modelId="{2ECD006C-2F50-7842-9201-225EEAA04A90}" type="pres">
      <dgm:prSet presAssocID="{558D872E-7AF9-4A96-9E3C-E002588E360D}" presName="vert1" presStyleCnt="0"/>
      <dgm:spPr/>
    </dgm:pt>
    <dgm:pt modelId="{C9CBBEBB-2AB3-F540-9506-B9CAB963EF6D}" type="pres">
      <dgm:prSet presAssocID="{7032CD33-F98A-4CD3-8809-AB915770D7ED}" presName="thickLine" presStyleLbl="alignNode1" presStyleIdx="3" presStyleCnt="4"/>
      <dgm:spPr/>
    </dgm:pt>
    <dgm:pt modelId="{45B55188-E62D-334B-8755-DA92E9AAAFFB}" type="pres">
      <dgm:prSet presAssocID="{7032CD33-F98A-4CD3-8809-AB915770D7ED}" presName="horz1" presStyleCnt="0"/>
      <dgm:spPr/>
    </dgm:pt>
    <dgm:pt modelId="{A3950B9F-2042-754E-9364-E1FDE1300E52}" type="pres">
      <dgm:prSet presAssocID="{7032CD33-F98A-4CD3-8809-AB915770D7ED}" presName="tx1" presStyleLbl="revTx" presStyleIdx="3" presStyleCnt="4"/>
      <dgm:spPr/>
    </dgm:pt>
    <dgm:pt modelId="{CB814A28-C650-7741-AD62-42C67B4EEB2D}" type="pres">
      <dgm:prSet presAssocID="{7032CD33-F98A-4CD3-8809-AB915770D7ED}" presName="vert1" presStyleCnt="0"/>
      <dgm:spPr/>
    </dgm:pt>
  </dgm:ptLst>
  <dgm:cxnLst>
    <dgm:cxn modelId="{D3624A00-599B-B54E-904D-CCA4BC7581E9}" type="presOf" srcId="{28BA0507-1D0E-4D6E-BFA8-DBB25E7B7E48}" destId="{6648C41B-9B82-8C4D-82C3-BA55BBA24F87}" srcOrd="0" destOrd="0" presId="urn:microsoft.com/office/officeart/2008/layout/LinedList"/>
    <dgm:cxn modelId="{3E46670B-8A60-4E79-9460-5C38C7AE6036}" srcId="{28BA0507-1D0E-4D6E-BFA8-DBB25E7B7E48}" destId="{BB1A9504-FCA3-4B60-B748-93F67EA575D4}" srcOrd="1" destOrd="0" parTransId="{6F5AAB0B-F955-4040-8EE0-B70FBFC11B58}" sibTransId="{4532C925-7210-4C04-B75D-3D8E282C41E3}"/>
    <dgm:cxn modelId="{23072E20-0237-439E-AC1A-1E68085471BE}" srcId="{28BA0507-1D0E-4D6E-BFA8-DBB25E7B7E48}" destId="{558D872E-7AF9-4A96-9E3C-E002588E360D}" srcOrd="2" destOrd="0" parTransId="{2D3DD7AF-CB9B-4D07-95BA-B7B0FBBA6817}" sibTransId="{12C4022A-B67A-4DAC-9A64-9CB582414ED2}"/>
    <dgm:cxn modelId="{FFAB0E23-44B1-4B76-BEFF-A86479EE2191}" srcId="{28BA0507-1D0E-4D6E-BFA8-DBB25E7B7E48}" destId="{277181DF-55C9-48B7-A05E-D0D3C9B6DB5F}" srcOrd="0" destOrd="0" parTransId="{10106B7F-6CA2-4F91-AC03-0C69EFDD2846}" sibTransId="{41735016-0422-4035-AE43-A790E7AFBB2C}"/>
    <dgm:cxn modelId="{3633ED4C-BF83-E245-B9D9-7D0E93E63064}" type="presOf" srcId="{BB1A9504-FCA3-4B60-B748-93F67EA575D4}" destId="{14B443E2-63B8-8D44-810B-0953648FE909}" srcOrd="0" destOrd="0" presId="urn:microsoft.com/office/officeart/2008/layout/LinedList"/>
    <dgm:cxn modelId="{0FBF95AE-A161-6741-BCAF-7EC2EDB84D23}" type="presOf" srcId="{7032CD33-F98A-4CD3-8809-AB915770D7ED}" destId="{A3950B9F-2042-754E-9364-E1FDE1300E52}" srcOrd="0" destOrd="0" presId="urn:microsoft.com/office/officeart/2008/layout/LinedList"/>
    <dgm:cxn modelId="{BAD008E6-4C14-2E4D-8394-9F19F2F7E2EF}" type="presOf" srcId="{558D872E-7AF9-4A96-9E3C-E002588E360D}" destId="{59B5FA9B-9379-C643-9B08-168F8FBFB4CC}" srcOrd="0" destOrd="0" presId="urn:microsoft.com/office/officeart/2008/layout/LinedList"/>
    <dgm:cxn modelId="{FB297CEB-06E6-684A-A619-72D47E20CD1F}" type="presOf" srcId="{277181DF-55C9-48B7-A05E-D0D3C9B6DB5F}" destId="{061B984D-1348-7645-9672-1F585AC71462}" srcOrd="0" destOrd="0" presId="urn:microsoft.com/office/officeart/2008/layout/LinedList"/>
    <dgm:cxn modelId="{8BB6C9FA-CC48-45AC-B17A-0F9E6FD634C4}" srcId="{28BA0507-1D0E-4D6E-BFA8-DBB25E7B7E48}" destId="{7032CD33-F98A-4CD3-8809-AB915770D7ED}" srcOrd="3" destOrd="0" parTransId="{35622E8F-3DF7-4316-A102-60336CF8338E}" sibTransId="{7F374AF3-DF3A-4911-BD77-44ECDF10B086}"/>
    <dgm:cxn modelId="{A24FA171-CED2-644A-9441-8AAB950E53D7}" type="presParOf" srcId="{6648C41B-9B82-8C4D-82C3-BA55BBA24F87}" destId="{259EC9DB-4FAE-B04D-95FF-367771D9D2A8}" srcOrd="0" destOrd="0" presId="urn:microsoft.com/office/officeart/2008/layout/LinedList"/>
    <dgm:cxn modelId="{440C5498-2648-924F-9108-2EE21F95A440}" type="presParOf" srcId="{6648C41B-9B82-8C4D-82C3-BA55BBA24F87}" destId="{009D39D7-D338-8E4E-99B1-4E18B0948E33}" srcOrd="1" destOrd="0" presId="urn:microsoft.com/office/officeart/2008/layout/LinedList"/>
    <dgm:cxn modelId="{FC9D2D86-BEB9-6549-8596-D82B1CB92510}" type="presParOf" srcId="{009D39D7-D338-8E4E-99B1-4E18B0948E33}" destId="{061B984D-1348-7645-9672-1F585AC71462}" srcOrd="0" destOrd="0" presId="urn:microsoft.com/office/officeart/2008/layout/LinedList"/>
    <dgm:cxn modelId="{A916CDD0-7C62-3144-90F1-8DF07E1DD9DB}" type="presParOf" srcId="{009D39D7-D338-8E4E-99B1-4E18B0948E33}" destId="{DB4FA0FC-AE47-7A4C-AB4E-9DAA2ABCA418}" srcOrd="1" destOrd="0" presId="urn:microsoft.com/office/officeart/2008/layout/LinedList"/>
    <dgm:cxn modelId="{845CF388-9683-A048-9951-A90287D665F3}" type="presParOf" srcId="{6648C41B-9B82-8C4D-82C3-BA55BBA24F87}" destId="{0DAC48D7-02CB-5F4A-88A4-3B5E1B734778}" srcOrd="2" destOrd="0" presId="urn:microsoft.com/office/officeart/2008/layout/LinedList"/>
    <dgm:cxn modelId="{DD618976-86CD-DD41-ACE0-5442D0190249}" type="presParOf" srcId="{6648C41B-9B82-8C4D-82C3-BA55BBA24F87}" destId="{DEFE0814-486E-3648-9145-9ECB77C1CC2A}" srcOrd="3" destOrd="0" presId="urn:microsoft.com/office/officeart/2008/layout/LinedList"/>
    <dgm:cxn modelId="{F778A003-F40A-7849-8E89-C047C9B0686B}" type="presParOf" srcId="{DEFE0814-486E-3648-9145-9ECB77C1CC2A}" destId="{14B443E2-63B8-8D44-810B-0953648FE909}" srcOrd="0" destOrd="0" presId="urn:microsoft.com/office/officeart/2008/layout/LinedList"/>
    <dgm:cxn modelId="{797F2F1A-3844-DE4C-9AED-4E74E768A6A8}" type="presParOf" srcId="{DEFE0814-486E-3648-9145-9ECB77C1CC2A}" destId="{84C65FC6-50D3-E541-809A-42421F115986}" srcOrd="1" destOrd="0" presId="urn:microsoft.com/office/officeart/2008/layout/LinedList"/>
    <dgm:cxn modelId="{C16AF334-7276-B84C-9B15-A15BD283EFE6}" type="presParOf" srcId="{6648C41B-9B82-8C4D-82C3-BA55BBA24F87}" destId="{DF121E47-19A1-9742-8F8C-65F9D0FF7F47}" srcOrd="4" destOrd="0" presId="urn:microsoft.com/office/officeart/2008/layout/LinedList"/>
    <dgm:cxn modelId="{2EE3E85D-0C03-1442-ACB4-DC8A62E006B7}" type="presParOf" srcId="{6648C41B-9B82-8C4D-82C3-BA55BBA24F87}" destId="{B8FEAA8E-21F4-F249-993A-5E59C4E59947}" srcOrd="5" destOrd="0" presId="urn:microsoft.com/office/officeart/2008/layout/LinedList"/>
    <dgm:cxn modelId="{64EDB00E-A0C0-DC43-898C-941BC3DD04E0}" type="presParOf" srcId="{B8FEAA8E-21F4-F249-993A-5E59C4E59947}" destId="{59B5FA9B-9379-C643-9B08-168F8FBFB4CC}" srcOrd="0" destOrd="0" presId="urn:microsoft.com/office/officeart/2008/layout/LinedList"/>
    <dgm:cxn modelId="{AC58CFA5-B5E4-BC4E-B49C-5DF1AC592D4F}" type="presParOf" srcId="{B8FEAA8E-21F4-F249-993A-5E59C4E59947}" destId="{2ECD006C-2F50-7842-9201-225EEAA04A90}" srcOrd="1" destOrd="0" presId="urn:microsoft.com/office/officeart/2008/layout/LinedList"/>
    <dgm:cxn modelId="{A89EB14F-C7D1-514A-BF36-DB49E2127359}" type="presParOf" srcId="{6648C41B-9B82-8C4D-82C3-BA55BBA24F87}" destId="{C9CBBEBB-2AB3-F540-9506-B9CAB963EF6D}" srcOrd="6" destOrd="0" presId="urn:microsoft.com/office/officeart/2008/layout/LinedList"/>
    <dgm:cxn modelId="{1510E839-8512-D74D-8F28-51008783141D}" type="presParOf" srcId="{6648C41B-9B82-8C4D-82C3-BA55BBA24F87}" destId="{45B55188-E62D-334B-8755-DA92E9AAAFFB}" srcOrd="7" destOrd="0" presId="urn:microsoft.com/office/officeart/2008/layout/LinedList"/>
    <dgm:cxn modelId="{16ADFA6C-5BE0-D04D-BA30-61D532ABAA6E}" type="presParOf" srcId="{45B55188-E62D-334B-8755-DA92E9AAAFFB}" destId="{A3950B9F-2042-754E-9364-E1FDE1300E52}" srcOrd="0" destOrd="0" presId="urn:microsoft.com/office/officeart/2008/layout/LinedList"/>
    <dgm:cxn modelId="{FFD6826C-14A3-8241-A62A-60AAA4B267AD}" type="presParOf" srcId="{45B55188-E62D-334B-8755-DA92E9AAAFFB}" destId="{CB814A28-C650-7741-AD62-42C67B4EEB2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EC9DB-4FAE-B04D-95FF-367771D9D2A8}">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1B984D-1348-7645-9672-1F585AC71462}">
      <dsp:nvSpPr>
        <dsp:cNvPr id="0" name=""/>
        <dsp:cNvSpPr/>
      </dsp:nvSpPr>
      <dsp:spPr>
        <a:xfrm>
          <a:off x="0" y="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90000"/>
            </a:lnSpc>
            <a:spcBef>
              <a:spcPct val="0"/>
            </a:spcBef>
            <a:spcAft>
              <a:spcPct val="35000"/>
            </a:spcAft>
            <a:buNone/>
          </a:pPr>
          <a:r>
            <a:rPr lang="en-US" sz="5200" kern="1200" dirty="0"/>
            <a:t>Clark Center Overview</a:t>
          </a:r>
        </a:p>
      </dsp:txBody>
      <dsp:txXfrm>
        <a:off x="0" y="0"/>
        <a:ext cx="8229600" cy="1131490"/>
      </dsp:txXfrm>
    </dsp:sp>
    <dsp:sp modelId="{0DAC48D7-02CB-5F4A-88A4-3B5E1B734778}">
      <dsp:nvSpPr>
        <dsp:cNvPr id="0" name=""/>
        <dsp:cNvSpPr/>
      </dsp:nvSpPr>
      <dsp:spPr>
        <a:xfrm>
          <a:off x="0" y="113149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B443E2-63B8-8D44-810B-0953648FE909}">
      <dsp:nvSpPr>
        <dsp:cNvPr id="0" name=""/>
        <dsp:cNvSpPr/>
      </dsp:nvSpPr>
      <dsp:spPr>
        <a:xfrm>
          <a:off x="0" y="113149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90000"/>
            </a:lnSpc>
            <a:spcBef>
              <a:spcPct val="0"/>
            </a:spcBef>
            <a:spcAft>
              <a:spcPct val="35000"/>
            </a:spcAft>
            <a:buNone/>
          </a:pPr>
          <a:r>
            <a:rPr lang="en-US" sz="5200" kern="1200" dirty="0"/>
            <a:t>Max Power Collection</a:t>
          </a:r>
        </a:p>
      </dsp:txBody>
      <dsp:txXfrm>
        <a:off x="0" y="1131490"/>
        <a:ext cx="8229600" cy="1131490"/>
      </dsp:txXfrm>
    </dsp:sp>
    <dsp:sp modelId="{DF121E47-19A1-9742-8F8C-65F9D0FF7F47}">
      <dsp:nvSpPr>
        <dsp:cNvPr id="0" name=""/>
        <dsp:cNvSpPr/>
      </dsp:nvSpPr>
      <dsp:spPr>
        <a:xfrm>
          <a:off x="0" y="2262981"/>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B5FA9B-9379-C643-9B08-168F8FBFB4CC}">
      <dsp:nvSpPr>
        <dsp:cNvPr id="0" name=""/>
        <dsp:cNvSpPr/>
      </dsp:nvSpPr>
      <dsp:spPr>
        <a:xfrm>
          <a:off x="0" y="2262981"/>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90000"/>
            </a:lnSpc>
            <a:spcBef>
              <a:spcPct val="0"/>
            </a:spcBef>
            <a:spcAft>
              <a:spcPct val="35000"/>
            </a:spcAft>
            <a:buNone/>
          </a:pPr>
          <a:r>
            <a:rPr lang="en-US" sz="5200" kern="1200" dirty="0"/>
            <a:t>Demo</a:t>
          </a:r>
        </a:p>
      </dsp:txBody>
      <dsp:txXfrm>
        <a:off x="0" y="2262981"/>
        <a:ext cx="8229600" cy="1131490"/>
      </dsp:txXfrm>
    </dsp:sp>
    <dsp:sp modelId="{C9CBBEBB-2AB3-F540-9506-B9CAB963EF6D}">
      <dsp:nvSpPr>
        <dsp:cNvPr id="0" name=""/>
        <dsp:cNvSpPr/>
      </dsp:nvSpPr>
      <dsp:spPr>
        <a:xfrm>
          <a:off x="0" y="339447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950B9F-2042-754E-9364-E1FDE1300E52}">
      <dsp:nvSpPr>
        <dsp:cNvPr id="0" name=""/>
        <dsp:cNvSpPr/>
      </dsp:nvSpPr>
      <dsp:spPr>
        <a:xfrm>
          <a:off x="0" y="3394472"/>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90000"/>
            </a:lnSpc>
            <a:spcBef>
              <a:spcPct val="0"/>
            </a:spcBef>
            <a:spcAft>
              <a:spcPct val="35000"/>
            </a:spcAft>
            <a:buNone/>
          </a:pPr>
          <a:r>
            <a:rPr lang="en-US" sz="5200" kern="1200" dirty="0"/>
            <a:t>How you can contribute</a:t>
          </a:r>
        </a:p>
      </dsp:txBody>
      <dsp:txXfrm>
        <a:off x="0" y="3394472"/>
        <a:ext cx="8229600" cy="113149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B07972-51D0-B44E-81E3-8016732ED420}" type="datetimeFigureOut">
              <a:rPr lang="en-US" smtClean="0"/>
              <a:pPr/>
              <a:t>6/16/23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E5E448-DED1-D24B-8B57-23800A7C4576}" type="slidenum">
              <a:rPr lang="en-US" smtClean="0"/>
              <a:pPr/>
              <a:t>‹#›</a:t>
            </a:fld>
            <a:endParaRPr lang="en-US"/>
          </a:p>
        </p:txBody>
      </p:sp>
    </p:spTree>
    <p:extLst>
      <p:ext uri="{BB962C8B-B14F-4D97-AF65-F5344CB8AC3E}">
        <p14:creationId xmlns:p14="http://schemas.microsoft.com/office/powerpoint/2010/main" val="41728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8711C5-8EDB-4792-9EFA-C4B60718240C}" type="datetimeFigureOut">
              <a:rPr lang="en-US" smtClean="0"/>
              <a:t>6/16/23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05F00-D848-4298-A66A-6834710207F4}" type="slidenum">
              <a:rPr lang="en-US" smtClean="0"/>
              <a:t>‹#›</a:t>
            </a:fld>
            <a:endParaRPr lang="en-US"/>
          </a:p>
        </p:txBody>
      </p:sp>
    </p:spTree>
    <p:extLst>
      <p:ext uri="{BB962C8B-B14F-4D97-AF65-F5344CB8AC3E}">
        <p14:creationId xmlns:p14="http://schemas.microsoft.com/office/powerpoint/2010/main" val="88998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105F00-D848-4298-A66A-6834710207F4}" type="slidenum">
              <a:rPr lang="en-US" smtClean="0"/>
              <a:t>1</a:t>
            </a:fld>
            <a:endParaRPr lang="en-US"/>
          </a:p>
        </p:txBody>
      </p:sp>
    </p:spTree>
    <p:extLst>
      <p:ext uri="{BB962C8B-B14F-4D97-AF65-F5344CB8AC3E}">
        <p14:creationId xmlns:p14="http://schemas.microsoft.com/office/powerpoint/2010/main" val="4254522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34E9F87B-916F-C84A-BAA3-66B0FA036B8F}"/>
              </a:ext>
            </a:extLst>
          </p:cNvPr>
          <p:cNvCxnSpPr>
            <a:cxnSpLocks/>
          </p:cNvCxnSpPr>
          <p:nvPr userDrawn="1"/>
        </p:nvCxnSpPr>
        <p:spPr>
          <a:xfrm>
            <a:off x="4744783" y="2314478"/>
            <a:ext cx="0" cy="22596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Placeholder 4">
            <a:extLst>
              <a:ext uri="{FF2B5EF4-FFF2-40B4-BE49-F238E27FC236}">
                <a16:creationId xmlns:a16="http://schemas.microsoft.com/office/drawing/2014/main" id="{8D272A65-5E8D-9E4F-B01B-E2B4B581CA5E}"/>
              </a:ext>
            </a:extLst>
          </p:cNvPr>
          <p:cNvSpPr>
            <a:spLocks noGrp="1"/>
          </p:cNvSpPr>
          <p:nvPr>
            <p:ph type="body" sz="quarter" idx="13" hasCustomPrompt="1"/>
          </p:nvPr>
        </p:nvSpPr>
        <p:spPr>
          <a:xfrm>
            <a:off x="1111722" y="2743641"/>
            <a:ext cx="3367245" cy="1830515"/>
          </a:xfrm>
          <a:prstGeom prst="rect">
            <a:avLst/>
          </a:prstGeom>
        </p:spPr>
        <p:txBody>
          <a:bodyPr anchor="t"/>
          <a:lstStyle>
            <a:lvl1pPr marL="0" indent="0">
              <a:lnSpc>
                <a:spcPct val="150000"/>
              </a:lnSpc>
              <a:buNone/>
              <a:defRPr sz="1050" b="0" i="0">
                <a:solidFill>
                  <a:srgbClr val="333333"/>
                </a:solidFill>
                <a:latin typeface="Open Sans" panose="020B0606030504020204" pitchFamily="34" charset="0"/>
                <a:ea typeface="Open Sans" panose="020B0606030504020204" pitchFamily="34" charset="0"/>
                <a:cs typeface="Open Sans" panose="020B0606030504020204" pitchFamily="34" charset="0"/>
              </a:defRPr>
            </a:lvl1pPr>
            <a:lvl2pPr marL="342900" indent="0">
              <a:buNone/>
              <a:defRPr/>
            </a:lvl2pPr>
            <a:lvl3pPr>
              <a:lnSpc>
                <a:spcPct val="150000"/>
              </a:lnSpc>
              <a:defRPr/>
            </a:lvl3pPr>
            <a:lvl4pPr>
              <a:lnSpc>
                <a:spcPct val="150000"/>
              </a:lnSpc>
              <a:defRPr/>
            </a:lvl4pPr>
            <a:lvl5pPr>
              <a:lnSpc>
                <a:spcPct val="150000"/>
              </a:lnSpc>
              <a:defRPr/>
            </a:lvl5pPr>
          </a:lstStyle>
          <a:p>
            <a:pPr lvl="0"/>
            <a:r>
              <a:rPr lang="en-US"/>
              <a:t>Quid </a:t>
            </a:r>
            <a:r>
              <a:rPr lang="en-US" err="1"/>
              <a:t>quossitium</a:t>
            </a:r>
            <a:r>
              <a:rPr lang="en-US"/>
              <a:t> </a:t>
            </a:r>
            <a:r>
              <a:rPr lang="en-US" err="1"/>
              <a:t>ipid</a:t>
            </a:r>
            <a:r>
              <a:rPr lang="en-US"/>
              <a:t> et </a:t>
            </a:r>
            <a:r>
              <a:rPr lang="en-US" err="1"/>
              <a:t>eius</a:t>
            </a:r>
            <a:r>
              <a:rPr lang="en-US"/>
              <a:t> </a:t>
            </a:r>
            <a:r>
              <a:rPr lang="en-US" err="1"/>
              <a:t>autatur</a:t>
            </a:r>
            <a:r>
              <a:rPr lang="en-US"/>
              <a:t> </a:t>
            </a:r>
            <a:r>
              <a:rPr lang="en-US" err="1"/>
              <a:t>accus</a:t>
            </a:r>
            <a:r>
              <a:rPr lang="en-US"/>
              <a:t> sum </a:t>
            </a:r>
            <a:r>
              <a:rPr lang="en-US" err="1"/>
              <a:t>quatem</a:t>
            </a:r>
            <a:r>
              <a:rPr lang="en-US"/>
              <a:t> </a:t>
            </a:r>
            <a:r>
              <a:rPr lang="en-US" err="1"/>
              <a:t>sene</a:t>
            </a:r>
            <a:r>
              <a:rPr lang="en-US"/>
              <a:t> </a:t>
            </a:r>
            <a:r>
              <a:rPr lang="en-US" err="1"/>
              <a:t>ium</a:t>
            </a:r>
            <a:r>
              <a:rPr lang="en-US"/>
              <a:t> </a:t>
            </a:r>
            <a:r>
              <a:rPr lang="en-US" err="1"/>
              <a:t>earum</a:t>
            </a:r>
            <a:r>
              <a:rPr lang="en-US"/>
              <a:t> </a:t>
            </a:r>
            <a:r>
              <a:rPr lang="en-US" err="1"/>
              <a:t>simust</a:t>
            </a:r>
            <a:r>
              <a:rPr lang="en-US"/>
              <a:t> </a:t>
            </a:r>
            <a:r>
              <a:rPr lang="en-US" err="1"/>
              <a:t>ut</a:t>
            </a:r>
            <a:r>
              <a:rPr lang="en-US"/>
              <a:t> </a:t>
            </a:r>
            <a:r>
              <a:rPr lang="en-US" err="1"/>
              <a:t>autempores</a:t>
            </a:r>
            <a:r>
              <a:rPr lang="en-US"/>
              <a:t> </a:t>
            </a:r>
            <a:r>
              <a:rPr lang="en-US" err="1"/>
              <a:t>molore</a:t>
            </a:r>
            <a:r>
              <a:rPr lang="en-US"/>
              <a:t> </a:t>
            </a:r>
            <a:r>
              <a:rPr lang="en-US" err="1"/>
              <a:t>vella</a:t>
            </a:r>
            <a:r>
              <a:rPr lang="en-US"/>
              <a:t> </a:t>
            </a:r>
            <a:r>
              <a:rPr lang="en-US" err="1"/>
              <a:t>consed</a:t>
            </a:r>
            <a:r>
              <a:rPr lang="en-US"/>
              <a:t> </a:t>
            </a:r>
            <a:r>
              <a:rPr lang="en-US" err="1"/>
              <a:t>exerepedio</a:t>
            </a:r>
            <a:r>
              <a:rPr lang="en-US"/>
              <a:t> </a:t>
            </a:r>
            <a:r>
              <a:rPr lang="en-US" err="1"/>
              <a:t>quiate</a:t>
            </a:r>
            <a:r>
              <a:rPr lang="en-US"/>
              <a:t> </a:t>
            </a:r>
            <a:r>
              <a:rPr lang="en-US" err="1"/>
              <a:t>volecul</a:t>
            </a:r>
            <a:r>
              <a:rPr lang="en-US"/>
              <a:t> </a:t>
            </a:r>
            <a:r>
              <a:rPr lang="en-US" err="1"/>
              <a:t>lupicit</a:t>
            </a:r>
            <a:r>
              <a:rPr lang="en-US"/>
              <a:t> </a:t>
            </a:r>
            <a:r>
              <a:rPr lang="en-US" err="1"/>
              <a:t>dolute</a:t>
            </a:r>
            <a:r>
              <a:rPr lang="en-US"/>
              <a:t> </a:t>
            </a:r>
            <a:r>
              <a:rPr lang="en-US" err="1"/>
              <a:t>sunt</a:t>
            </a:r>
            <a:r>
              <a:rPr lang="en-US"/>
              <a:t> alit id </a:t>
            </a:r>
            <a:r>
              <a:rPr lang="en-US" err="1"/>
              <a:t>magnatusamus</a:t>
            </a:r>
            <a:r>
              <a:rPr lang="en-US"/>
              <a:t> et </a:t>
            </a:r>
            <a:r>
              <a:rPr lang="en-US" err="1"/>
              <a:t>quam</a:t>
            </a:r>
            <a:r>
              <a:rPr lang="en-US"/>
              <a:t>, </a:t>
            </a:r>
            <a:r>
              <a:rPr lang="en-US" err="1"/>
              <a:t>omnis</a:t>
            </a:r>
            <a:r>
              <a:rPr lang="en-US"/>
              <a:t> qui </a:t>
            </a:r>
            <a:r>
              <a:rPr lang="en-US" err="1"/>
              <a:t>conse</a:t>
            </a:r>
            <a:r>
              <a:rPr lang="en-US"/>
              <a:t> </a:t>
            </a:r>
            <a:r>
              <a:rPr lang="en-US" err="1"/>
              <a:t>quisi</a:t>
            </a:r>
            <a:r>
              <a:rPr lang="en-US"/>
              <a:t> </a:t>
            </a:r>
            <a:r>
              <a:rPr lang="en-US" err="1"/>
              <a:t>aut</a:t>
            </a:r>
            <a:r>
              <a:rPr lang="en-US"/>
              <a:t> anis </a:t>
            </a:r>
            <a:r>
              <a:rPr lang="en-US" err="1"/>
              <a:t>excerione</a:t>
            </a:r>
            <a:r>
              <a:rPr lang="en-US"/>
              <a:t> </a:t>
            </a:r>
            <a:r>
              <a:rPr lang="en-US" err="1"/>
              <a:t>eum</a:t>
            </a:r>
            <a:r>
              <a:rPr lang="en-US"/>
              <a:t>.</a:t>
            </a:r>
          </a:p>
        </p:txBody>
      </p:sp>
      <p:sp>
        <p:nvSpPr>
          <p:cNvPr id="23" name="Text Placeholder 4">
            <a:extLst>
              <a:ext uri="{FF2B5EF4-FFF2-40B4-BE49-F238E27FC236}">
                <a16:creationId xmlns:a16="http://schemas.microsoft.com/office/drawing/2014/main" id="{976561D9-84EF-F640-911A-48E5A5825EC9}"/>
              </a:ext>
            </a:extLst>
          </p:cNvPr>
          <p:cNvSpPr>
            <a:spLocks noGrp="1"/>
          </p:cNvSpPr>
          <p:nvPr>
            <p:ph type="body" sz="quarter" idx="14" hasCustomPrompt="1"/>
          </p:nvPr>
        </p:nvSpPr>
        <p:spPr>
          <a:xfrm>
            <a:off x="5007937" y="2314478"/>
            <a:ext cx="3183836" cy="2259677"/>
          </a:xfrm>
          <a:prstGeom prst="rect">
            <a:avLst/>
          </a:prstGeom>
        </p:spPr>
        <p:txBody>
          <a:bodyPr/>
          <a:lstStyle>
            <a:lvl1pPr marL="214313" marR="0" indent="-214313" algn="l" defTabSz="685800" rtl="0" eaLnBrk="1" fontAlgn="auto" latinLnBrk="0" hangingPunct="1">
              <a:lnSpc>
                <a:spcPct val="100000"/>
              </a:lnSpc>
              <a:spcBef>
                <a:spcPts val="750"/>
              </a:spcBef>
              <a:spcAft>
                <a:spcPts val="0"/>
              </a:spcAft>
              <a:buClr>
                <a:schemeClr val="bg1">
                  <a:lumMod val="65000"/>
                </a:schemeClr>
              </a:buClr>
              <a:buSzTx/>
              <a:buFont typeface="Arial" panose="020B0604020202020204" pitchFamily="34" charset="0"/>
              <a:buChar char="•"/>
              <a:tabLst/>
              <a:defRPr sz="1050" b="0" i="0">
                <a:solidFill>
                  <a:srgbClr val="333333"/>
                </a:solidFill>
                <a:latin typeface="Open Sans" panose="020B0606030504020204" pitchFamily="34" charset="0"/>
                <a:ea typeface="Open Sans" panose="020B0606030504020204" pitchFamily="34" charset="0"/>
                <a:cs typeface="Open Sans" panose="020B0606030504020204" pitchFamily="34" charset="0"/>
              </a:defRPr>
            </a:lvl1pPr>
            <a:lvl2pPr marL="342900" indent="0">
              <a:buNone/>
              <a:defRPr/>
            </a:lvl2pPr>
            <a:lvl3pPr>
              <a:lnSpc>
                <a:spcPct val="150000"/>
              </a:lnSpc>
              <a:defRPr/>
            </a:lvl3pPr>
            <a:lvl4pPr>
              <a:lnSpc>
                <a:spcPct val="150000"/>
              </a:lnSpc>
              <a:defRPr/>
            </a:lvl4pPr>
            <a:lvl5pPr>
              <a:lnSpc>
                <a:spcPct val="150000"/>
              </a:lnSpc>
              <a:defRPr/>
            </a:lvl5pPr>
          </a:lstStyle>
          <a:p>
            <a:pPr lvl="0"/>
            <a:r>
              <a:rPr lang="en-US"/>
              <a:t>Bullet font &amp; style</a:t>
            </a:r>
          </a:p>
          <a:p>
            <a:pPr lvl="0"/>
            <a:r>
              <a:rPr lang="en-US"/>
              <a:t>Bullet font &amp; style</a:t>
            </a:r>
          </a:p>
          <a:p>
            <a:pPr lvl="0"/>
            <a:r>
              <a:rPr lang="en-US"/>
              <a:t>Bullet font &amp; style</a:t>
            </a:r>
          </a:p>
          <a:p>
            <a:pPr lvl="0"/>
            <a:r>
              <a:rPr lang="en-US"/>
              <a:t>Bullet font &amp; style</a:t>
            </a:r>
          </a:p>
          <a:p>
            <a:pPr lvl="0"/>
            <a:r>
              <a:rPr lang="en-US"/>
              <a:t>Bullet font &amp; style</a:t>
            </a:r>
          </a:p>
          <a:p>
            <a:pPr marL="214313" marR="0" lvl="0" indent="-214313" algn="l" defTabSz="685800" rtl="0" eaLnBrk="1" fontAlgn="auto" latinLnBrk="0" hangingPunct="1">
              <a:lnSpc>
                <a:spcPct val="100000"/>
              </a:lnSpc>
              <a:spcBef>
                <a:spcPts val="750"/>
              </a:spcBef>
              <a:spcAft>
                <a:spcPts val="0"/>
              </a:spcAft>
              <a:buClr>
                <a:schemeClr val="bg1">
                  <a:lumMod val="65000"/>
                </a:schemeClr>
              </a:buClr>
              <a:buSzTx/>
              <a:buFont typeface="Arial" panose="020B0604020202020204" pitchFamily="34" charset="0"/>
              <a:buChar char="•"/>
              <a:tabLst/>
              <a:defRPr/>
            </a:pPr>
            <a:r>
              <a:rPr lang="en-US"/>
              <a:t>Bullet font &amp; style</a:t>
            </a:r>
          </a:p>
          <a:p>
            <a:pPr lvl="0"/>
            <a:endParaRPr lang="en-US"/>
          </a:p>
        </p:txBody>
      </p:sp>
      <p:sp>
        <p:nvSpPr>
          <p:cNvPr id="24" name="Text Placeholder 4">
            <a:extLst>
              <a:ext uri="{FF2B5EF4-FFF2-40B4-BE49-F238E27FC236}">
                <a16:creationId xmlns:a16="http://schemas.microsoft.com/office/drawing/2014/main" id="{B81FE41B-EBBD-6041-9A4C-F9A9B7F3BEE5}"/>
              </a:ext>
            </a:extLst>
          </p:cNvPr>
          <p:cNvSpPr>
            <a:spLocks noGrp="1"/>
          </p:cNvSpPr>
          <p:nvPr>
            <p:ph type="body" sz="quarter" idx="12" hasCustomPrompt="1"/>
          </p:nvPr>
        </p:nvSpPr>
        <p:spPr>
          <a:xfrm>
            <a:off x="1111722" y="2314479"/>
            <a:ext cx="3367245" cy="418612"/>
          </a:xfrm>
          <a:prstGeom prst="rect">
            <a:avLst/>
          </a:prstGeom>
        </p:spPr>
        <p:txBody>
          <a:bodyPr/>
          <a:lstStyle>
            <a:lvl1pPr marL="0" indent="0">
              <a:lnSpc>
                <a:spcPct val="100000"/>
              </a:lnSpc>
              <a:buNone/>
              <a:defRPr sz="1350" b="1" i="0">
                <a:solidFill>
                  <a:srgbClr val="003A92"/>
                </a:solidFill>
                <a:latin typeface="Open Sans" panose="020B0606030504020204" pitchFamily="34" charset="0"/>
                <a:ea typeface="Open Sans" panose="020B0606030504020204" pitchFamily="34" charset="0"/>
                <a:cs typeface="Open Sans" panose="020B0606030504020204" pitchFamily="34" charset="0"/>
              </a:defRPr>
            </a:lvl1pPr>
            <a:lvl2pPr marL="342900" indent="0">
              <a:buNone/>
              <a:defRPr/>
            </a:lvl2pPr>
            <a:lvl3pPr>
              <a:lnSpc>
                <a:spcPct val="150000"/>
              </a:lnSpc>
              <a:defRPr/>
            </a:lvl3pPr>
            <a:lvl4pPr>
              <a:lnSpc>
                <a:spcPct val="150000"/>
              </a:lnSpc>
              <a:defRPr/>
            </a:lvl4pPr>
            <a:lvl5pPr>
              <a:lnSpc>
                <a:spcPct val="150000"/>
              </a:lnSpc>
              <a:defRPr/>
            </a:lvl5pPr>
          </a:lstStyle>
          <a:p>
            <a:pPr lvl="0"/>
            <a:r>
              <a:rPr lang="en-US"/>
              <a:t>Subtitle</a:t>
            </a:r>
          </a:p>
        </p:txBody>
      </p:sp>
      <p:sp>
        <p:nvSpPr>
          <p:cNvPr id="15" name="Text Placeholder 4">
            <a:extLst>
              <a:ext uri="{FF2B5EF4-FFF2-40B4-BE49-F238E27FC236}">
                <a16:creationId xmlns:a16="http://schemas.microsoft.com/office/drawing/2014/main" id="{A1D62A33-FB6C-D743-A9CC-BE967541A576}"/>
              </a:ext>
            </a:extLst>
          </p:cNvPr>
          <p:cNvSpPr>
            <a:spLocks noGrp="1"/>
          </p:cNvSpPr>
          <p:nvPr>
            <p:ph type="body" sz="quarter" idx="10" hasCustomPrompt="1"/>
          </p:nvPr>
        </p:nvSpPr>
        <p:spPr>
          <a:xfrm>
            <a:off x="320634" y="331192"/>
            <a:ext cx="7786820" cy="407097"/>
          </a:xfrm>
          <a:prstGeom prst="rect">
            <a:avLst/>
          </a:prstGeom>
        </p:spPr>
        <p:txBody>
          <a:bodyPr/>
          <a:lstStyle>
            <a:lvl1pPr marL="0" indent="0">
              <a:lnSpc>
                <a:spcPct val="100000"/>
              </a:lnSpc>
              <a:buNone/>
              <a:defRPr sz="2250" b="1" i="0">
                <a:solidFill>
                  <a:srgbClr val="003A92"/>
                </a:solidFill>
                <a:latin typeface="Open Sans" panose="020B0606030504020204" pitchFamily="34" charset="0"/>
                <a:ea typeface="Open Sans" panose="020B0606030504020204" pitchFamily="34" charset="0"/>
                <a:cs typeface="Open Sans" panose="020B0606030504020204" pitchFamily="34" charset="0"/>
              </a:defRPr>
            </a:lvl1pPr>
            <a:lvl2pPr marL="342900" indent="0">
              <a:buNone/>
              <a:defRPr/>
            </a:lvl2pPr>
            <a:lvl3pPr>
              <a:lnSpc>
                <a:spcPct val="150000"/>
              </a:lnSpc>
              <a:defRPr/>
            </a:lvl3pPr>
            <a:lvl4pPr>
              <a:lnSpc>
                <a:spcPct val="150000"/>
              </a:lnSpc>
              <a:defRPr/>
            </a:lvl4pPr>
            <a:lvl5pPr>
              <a:lnSpc>
                <a:spcPct val="150000"/>
              </a:lnSpc>
              <a:defRPr/>
            </a:lvl5pPr>
          </a:lstStyle>
          <a:p>
            <a:pPr lvl="0"/>
            <a:r>
              <a:rPr lang="en-US"/>
              <a:t>HEADLINE</a:t>
            </a:r>
          </a:p>
        </p:txBody>
      </p:sp>
      <p:sp>
        <p:nvSpPr>
          <p:cNvPr id="16" name="Text Placeholder 4">
            <a:extLst>
              <a:ext uri="{FF2B5EF4-FFF2-40B4-BE49-F238E27FC236}">
                <a16:creationId xmlns:a16="http://schemas.microsoft.com/office/drawing/2014/main" id="{724D97CF-DB1F-6B4F-A197-B37FD3B90852}"/>
              </a:ext>
            </a:extLst>
          </p:cNvPr>
          <p:cNvSpPr>
            <a:spLocks noGrp="1"/>
          </p:cNvSpPr>
          <p:nvPr>
            <p:ph type="body" sz="quarter" idx="11" hasCustomPrompt="1"/>
          </p:nvPr>
        </p:nvSpPr>
        <p:spPr>
          <a:xfrm>
            <a:off x="331876" y="751402"/>
            <a:ext cx="7786820" cy="440319"/>
          </a:xfrm>
          <a:prstGeom prst="rect">
            <a:avLst/>
          </a:prstGeom>
        </p:spPr>
        <p:txBody>
          <a:bodyPr/>
          <a:lstStyle>
            <a:lvl1pPr marL="0" indent="0">
              <a:lnSpc>
                <a:spcPct val="100000"/>
              </a:lnSpc>
              <a:buNone/>
              <a:defRPr sz="1800" b="0" i="0">
                <a:solidFill>
                  <a:srgbClr val="23BDC1"/>
                </a:solidFill>
                <a:latin typeface="Open Sans" panose="020B0606030504020204" pitchFamily="34" charset="0"/>
                <a:ea typeface="Open Sans" panose="020B0606030504020204" pitchFamily="34" charset="0"/>
                <a:cs typeface="Open Sans" panose="020B0606030504020204" pitchFamily="34" charset="0"/>
              </a:defRPr>
            </a:lvl1pPr>
            <a:lvl2pPr marL="342900" indent="0">
              <a:buNone/>
              <a:defRPr/>
            </a:lvl2pPr>
            <a:lvl3pPr>
              <a:lnSpc>
                <a:spcPct val="150000"/>
              </a:lnSpc>
              <a:defRPr/>
            </a:lvl3pPr>
            <a:lvl4pPr>
              <a:lnSpc>
                <a:spcPct val="150000"/>
              </a:lnSpc>
              <a:defRPr/>
            </a:lvl4pPr>
            <a:lvl5pPr>
              <a:lnSpc>
                <a:spcPct val="150000"/>
              </a:lnSpc>
              <a:defRPr/>
            </a:lvl5pPr>
          </a:lstStyle>
          <a:p>
            <a:pPr lvl="0"/>
            <a:r>
              <a:rPr lang="en-US"/>
              <a:t>Sub headline</a:t>
            </a:r>
          </a:p>
        </p:txBody>
      </p:sp>
      <p:sp>
        <p:nvSpPr>
          <p:cNvPr id="11" name="Rectangle 10">
            <a:extLst>
              <a:ext uri="{FF2B5EF4-FFF2-40B4-BE49-F238E27FC236}">
                <a16:creationId xmlns:a16="http://schemas.microsoft.com/office/drawing/2014/main" id="{070EE1B7-D461-EF44-CDFE-AD435E0CE69F}"/>
              </a:ext>
            </a:extLst>
          </p:cNvPr>
          <p:cNvSpPr/>
          <p:nvPr userDrawn="1"/>
        </p:nvSpPr>
        <p:spPr>
          <a:xfrm rot="10800000">
            <a:off x="0" y="6389160"/>
            <a:ext cx="9144000" cy="489003"/>
          </a:xfrm>
          <a:prstGeom prst="rect">
            <a:avLst/>
          </a:prstGeom>
          <a:solidFill>
            <a:srgbClr val="003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pic>
        <p:nvPicPr>
          <p:cNvPr id="13" name="Picture 12" descr="Text, logo&#10;&#10;Description automatically generated with medium confidence">
            <a:extLst>
              <a:ext uri="{FF2B5EF4-FFF2-40B4-BE49-F238E27FC236}">
                <a16:creationId xmlns:a16="http://schemas.microsoft.com/office/drawing/2014/main" id="{4EBB3FB3-6F68-B815-C404-B1E6E95B3E6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961" y="6381371"/>
            <a:ext cx="988266" cy="489005"/>
          </a:xfrm>
          <a:prstGeom prst="rect">
            <a:avLst/>
          </a:prstGeom>
        </p:spPr>
      </p:pic>
      <p:cxnSp>
        <p:nvCxnSpPr>
          <p:cNvPr id="14" name="Straight Connector 13">
            <a:extLst>
              <a:ext uri="{FF2B5EF4-FFF2-40B4-BE49-F238E27FC236}">
                <a16:creationId xmlns:a16="http://schemas.microsoft.com/office/drawing/2014/main" id="{F584C55C-03F6-FD42-B229-47FB3C0FD125}"/>
              </a:ext>
            </a:extLst>
          </p:cNvPr>
          <p:cNvCxnSpPr/>
          <p:nvPr userDrawn="1"/>
        </p:nvCxnSpPr>
        <p:spPr>
          <a:xfrm>
            <a:off x="1039166" y="6443548"/>
            <a:ext cx="0" cy="3786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DBA4414-FF9E-1E06-8946-27DD65DED17A}"/>
              </a:ext>
            </a:extLst>
          </p:cNvPr>
          <p:cNvSpPr txBox="1"/>
          <p:nvPr userDrawn="1"/>
        </p:nvSpPr>
        <p:spPr>
          <a:xfrm>
            <a:off x="7585833" y="6516621"/>
            <a:ext cx="1599128" cy="3693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solidFill>
                  <a:schemeClr val="bg1"/>
                </a:solidFill>
              </a:rPr>
              <a:t>CYB632    </a:t>
            </a:r>
            <a:r>
              <a:rPr lang="en-US" sz="900" dirty="0"/>
              <a:t>          </a:t>
            </a:r>
            <a:r>
              <a:rPr lang="en-US" sz="900" dirty="0">
                <a:solidFill>
                  <a:schemeClr val="bg1"/>
                </a:solidFill>
              </a:rPr>
              <a:t>page</a:t>
            </a:r>
            <a:r>
              <a:rPr lang="en-US" sz="900" dirty="0"/>
              <a:t> </a:t>
            </a:r>
            <a:fld id="{F1CE4061-1CE8-BE45-BF08-CF38E05C9A97}" type="slidenum">
              <a:rPr lang="en-US" sz="900" smtClean="0">
                <a:solidFill>
                  <a:schemeClr val="bg1"/>
                </a:solidFill>
              </a:rPr>
              <a:pPr marL="0" marR="0" indent="0" algn="l" defTabSz="457200" rtl="0" eaLnBrk="1" fontAlgn="auto" latinLnBrk="0" hangingPunct="1">
                <a:lnSpc>
                  <a:spcPct val="100000"/>
                </a:lnSpc>
                <a:spcBef>
                  <a:spcPts val="0"/>
                </a:spcBef>
                <a:spcAft>
                  <a:spcPts val="0"/>
                </a:spcAft>
                <a:buClrTx/>
                <a:buSzTx/>
                <a:buFontTx/>
                <a:buNone/>
                <a:tabLst/>
                <a:defRPr/>
              </a:pPr>
              <a:t>‹#›</a:t>
            </a:fld>
            <a:endParaRPr lang="en-US" sz="900" dirty="0">
              <a:solidFill>
                <a:schemeClr val="bg1"/>
              </a:solidFill>
            </a:endParaRPr>
          </a:p>
          <a:p>
            <a:endParaRPr lang="en-US" sz="900" dirty="0"/>
          </a:p>
        </p:txBody>
      </p:sp>
    </p:spTree>
    <p:extLst>
      <p:ext uri="{BB962C8B-B14F-4D97-AF65-F5344CB8AC3E}">
        <p14:creationId xmlns:p14="http://schemas.microsoft.com/office/powerpoint/2010/main" val="239754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7156678" y="6356350"/>
            <a:ext cx="1530121" cy="365125"/>
          </a:xfrm>
          <a:prstGeom prst="rect">
            <a:avLst/>
          </a:prstGeom>
        </p:spPr>
        <p:txBody>
          <a:bodyPr/>
          <a:lstStyle/>
          <a:p>
            <a:fld id="{4BC8C159-2193-3447-8B06-E0E12357A2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156678" y="6356350"/>
            <a:ext cx="1530121" cy="365125"/>
          </a:xfrm>
          <a:prstGeom prst="rect">
            <a:avLst/>
          </a:prstGeom>
        </p:spPr>
        <p:txBody>
          <a:bodyPr/>
          <a:lstStyle/>
          <a:p>
            <a:fld id="{4BC8C159-2193-3447-8B06-E0E12357A2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7156678" y="6356350"/>
            <a:ext cx="1530121" cy="365125"/>
          </a:xfrm>
          <a:prstGeom prst="rect">
            <a:avLst/>
          </a:prstGeom>
        </p:spPr>
        <p:txBody>
          <a:bodyPr/>
          <a:lstStyle/>
          <a:p>
            <a:fld id="{4BC8C159-2193-3447-8B06-E0E12357A2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DA4FA6-3BB3-67B1-AA92-D2AC2DDEBA2E}"/>
              </a:ext>
            </a:extLst>
          </p:cNvPr>
          <p:cNvSpPr/>
          <p:nvPr userDrawn="1"/>
        </p:nvSpPr>
        <p:spPr>
          <a:xfrm rot="10800000">
            <a:off x="0" y="6389160"/>
            <a:ext cx="9144000" cy="489003"/>
          </a:xfrm>
          <a:prstGeom prst="rect">
            <a:avLst/>
          </a:prstGeom>
          <a:solidFill>
            <a:srgbClr val="003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583148"/>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7585833" y="6516621"/>
            <a:ext cx="1599128" cy="3693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solidFill>
                  <a:schemeClr val="bg1"/>
                </a:solidFill>
              </a:rPr>
              <a:t>page</a:t>
            </a:r>
            <a:r>
              <a:rPr lang="en-US" sz="900" dirty="0"/>
              <a:t> </a:t>
            </a:r>
            <a:fld id="{F1CE4061-1CE8-BE45-BF08-CF38E05C9A97}" type="slidenum">
              <a:rPr lang="en-US" sz="900" smtClean="0">
                <a:solidFill>
                  <a:schemeClr val="bg1"/>
                </a:solidFill>
              </a:rPr>
              <a:pPr marL="0" marR="0" indent="0" algn="l" defTabSz="457200" rtl="0" eaLnBrk="1" fontAlgn="auto" latinLnBrk="0" hangingPunct="1">
                <a:lnSpc>
                  <a:spcPct val="100000"/>
                </a:lnSpc>
                <a:spcBef>
                  <a:spcPts val="0"/>
                </a:spcBef>
                <a:spcAft>
                  <a:spcPts val="0"/>
                </a:spcAft>
                <a:buClrTx/>
                <a:buSzTx/>
                <a:buFontTx/>
                <a:buNone/>
                <a:tabLst/>
                <a:defRPr/>
              </a:pPr>
              <a:t>‹#›</a:t>
            </a:fld>
            <a:endParaRPr lang="en-US" sz="900" dirty="0">
              <a:solidFill>
                <a:schemeClr val="bg1"/>
              </a:solidFill>
            </a:endParaRPr>
          </a:p>
          <a:p>
            <a:endParaRPr lang="en-US" sz="900" dirty="0"/>
          </a:p>
        </p:txBody>
      </p:sp>
      <p:pic>
        <p:nvPicPr>
          <p:cNvPr id="6" name="Picture 5" descr="Text, logo&#10;&#10;Description automatically generated with medium confidence">
            <a:extLst>
              <a:ext uri="{FF2B5EF4-FFF2-40B4-BE49-F238E27FC236}">
                <a16:creationId xmlns:a16="http://schemas.microsoft.com/office/drawing/2014/main" id="{A657BEA7-9407-3319-1EB6-C54BC476E0EE}"/>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40961" y="6381371"/>
            <a:ext cx="988266" cy="489005"/>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p>
            <a:r>
              <a:rPr lang="en-US" b="0" i="0" u="none" strike="noStrike">
                <a:effectLst/>
              </a:rPr>
              <a:t>MAX Power Lab Collection</a:t>
            </a:r>
            <a:endParaRPr lang="en-US"/>
          </a:p>
        </p:txBody>
      </p:sp>
      <p:sp>
        <p:nvSpPr>
          <p:cNvPr id="23" name="Text Placeholder 2">
            <a:extLst>
              <a:ext uri="{FF2B5EF4-FFF2-40B4-BE49-F238E27FC236}">
                <a16:creationId xmlns:a16="http://schemas.microsoft.com/office/drawing/2014/main" id="{7DC6C5B5-8105-905F-A7EC-BC6E14840A32}"/>
              </a:ext>
            </a:extLst>
          </p:cNvPr>
          <p:cNvSpPr>
            <a:spLocks noGrp="1"/>
          </p:cNvSpPr>
          <p:nvPr>
            <p:ph type="body" idx="1"/>
          </p:nvPr>
        </p:nvSpPr>
        <p:spPr>
          <a:xfrm>
            <a:off x="722313" y="2906713"/>
            <a:ext cx="7772400" cy="1500187"/>
          </a:xfrm>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1777-C42A-53AE-638A-A955970F4EF3}"/>
              </a:ext>
            </a:extLst>
          </p:cNvPr>
          <p:cNvSpPr>
            <a:spLocks noGrp="1"/>
          </p:cNvSpPr>
          <p:nvPr>
            <p:ph type="title"/>
          </p:nvPr>
        </p:nvSpPr>
        <p:spPr/>
        <p:txBody>
          <a:bodyPr/>
          <a:lstStyle/>
          <a:p>
            <a:r>
              <a:rPr lang="en-US" dirty="0"/>
              <a:t>Max Power Collection</a:t>
            </a:r>
          </a:p>
        </p:txBody>
      </p:sp>
      <p:sp>
        <p:nvSpPr>
          <p:cNvPr id="3" name="Content Placeholder 2">
            <a:extLst>
              <a:ext uri="{FF2B5EF4-FFF2-40B4-BE49-F238E27FC236}">
                <a16:creationId xmlns:a16="http://schemas.microsoft.com/office/drawing/2014/main" id="{A2521923-4725-9F50-89A9-B9C0CA402AB2}"/>
              </a:ext>
            </a:extLst>
          </p:cNvPr>
          <p:cNvSpPr>
            <a:spLocks noGrp="1"/>
          </p:cNvSpPr>
          <p:nvPr>
            <p:ph idx="1"/>
          </p:nvPr>
        </p:nvSpPr>
        <p:spPr/>
        <p:txBody>
          <a:bodyPr/>
          <a:lstStyle/>
          <a:p>
            <a:r>
              <a:rPr lang="en-US" dirty="0"/>
              <a:t>Collection of free labs that support cybersecurity curriculum</a:t>
            </a:r>
          </a:p>
          <a:p>
            <a:r>
              <a:rPr lang="en-US" dirty="0"/>
              <a:t>Hosted by independent vendors</a:t>
            </a:r>
          </a:p>
          <a:p>
            <a:pPr marL="0" indent="0">
              <a:buNone/>
            </a:pPr>
            <a:endParaRPr lang="en-US" dirty="0"/>
          </a:p>
        </p:txBody>
      </p:sp>
    </p:spTree>
    <p:extLst>
      <p:ext uri="{BB962C8B-B14F-4D97-AF65-F5344CB8AC3E}">
        <p14:creationId xmlns:p14="http://schemas.microsoft.com/office/powerpoint/2010/main" val="322608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1777-C42A-53AE-638A-A955970F4EF3}"/>
              </a:ext>
            </a:extLst>
          </p:cNvPr>
          <p:cNvSpPr>
            <a:spLocks noGrp="1"/>
          </p:cNvSpPr>
          <p:nvPr>
            <p:ph type="title"/>
          </p:nvPr>
        </p:nvSpPr>
        <p:spPr/>
        <p:txBody>
          <a:bodyPr/>
          <a:lstStyle/>
          <a:p>
            <a:r>
              <a:rPr lang="en-US" dirty="0"/>
              <a:t>Max Power Collection</a:t>
            </a:r>
          </a:p>
        </p:txBody>
      </p:sp>
      <p:sp>
        <p:nvSpPr>
          <p:cNvPr id="3" name="Content Placeholder 2">
            <a:extLst>
              <a:ext uri="{FF2B5EF4-FFF2-40B4-BE49-F238E27FC236}">
                <a16:creationId xmlns:a16="http://schemas.microsoft.com/office/drawing/2014/main" id="{A2521923-4725-9F50-89A9-B9C0CA402AB2}"/>
              </a:ext>
            </a:extLst>
          </p:cNvPr>
          <p:cNvSpPr>
            <a:spLocks noGrp="1"/>
          </p:cNvSpPr>
          <p:nvPr>
            <p:ph sz="half" idx="1"/>
          </p:nvPr>
        </p:nvSpPr>
        <p:spPr>
          <a:xfrm>
            <a:off x="457200" y="1526628"/>
            <a:ext cx="6647793" cy="4525963"/>
          </a:xfrm>
        </p:spPr>
        <p:txBody>
          <a:bodyPr/>
          <a:lstStyle/>
          <a:p>
            <a:r>
              <a:rPr lang="en-US" dirty="0"/>
              <a:t>Collection of free labs that support cybersecurity curriculum</a:t>
            </a:r>
          </a:p>
          <a:p>
            <a:r>
              <a:rPr lang="en-US" dirty="0"/>
              <a:t>Hosted by independent vendors</a:t>
            </a:r>
          </a:p>
          <a:p>
            <a:pPr marL="0" indent="0">
              <a:buNone/>
            </a:pPr>
            <a:endParaRPr lang="en-US" dirty="0"/>
          </a:p>
        </p:txBody>
      </p:sp>
      <p:pic>
        <p:nvPicPr>
          <p:cNvPr id="6" name="Content Placeholder 5" descr="A screenshot of a phone&#10;&#10;Description automatically generated with low confidence">
            <a:extLst>
              <a:ext uri="{FF2B5EF4-FFF2-40B4-BE49-F238E27FC236}">
                <a16:creationId xmlns:a16="http://schemas.microsoft.com/office/drawing/2014/main" id="{75D544E3-AE17-01C3-38A9-53A6E7CA3358}"/>
              </a:ext>
            </a:extLst>
          </p:cNvPr>
          <p:cNvPicPr>
            <a:picLocks noGrp="1" noChangeAspect="1"/>
          </p:cNvPicPr>
          <p:nvPr>
            <p:ph sz="half" idx="2"/>
          </p:nvPr>
        </p:nvPicPr>
        <p:blipFill>
          <a:blip r:embed="rId2"/>
          <a:stretch>
            <a:fillRect/>
          </a:stretch>
        </p:blipFill>
        <p:spPr>
          <a:xfrm>
            <a:off x="711731" y="4069009"/>
            <a:ext cx="7872942" cy="2239716"/>
          </a:xfrm>
        </p:spPr>
      </p:pic>
    </p:spTree>
    <p:extLst>
      <p:ext uri="{BB962C8B-B14F-4D97-AF65-F5344CB8AC3E}">
        <p14:creationId xmlns:p14="http://schemas.microsoft.com/office/powerpoint/2010/main" val="2769085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E90A1-CAB9-C1FD-3EC1-97E9E3FDB49E}"/>
              </a:ext>
            </a:extLst>
          </p:cNvPr>
          <p:cNvSpPr>
            <a:spLocks noGrp="1"/>
          </p:cNvSpPr>
          <p:nvPr>
            <p:ph type="title"/>
          </p:nvPr>
        </p:nvSpPr>
        <p:spPr/>
        <p:txBody>
          <a:bodyPr>
            <a:normAutofit/>
          </a:bodyPr>
          <a:lstStyle/>
          <a:p>
            <a:r>
              <a:rPr lang="en-US" dirty="0"/>
              <a:t>Caveats</a:t>
            </a:r>
          </a:p>
        </p:txBody>
      </p:sp>
      <p:sp>
        <p:nvSpPr>
          <p:cNvPr id="3" name="Content Placeholder 2">
            <a:extLst>
              <a:ext uri="{FF2B5EF4-FFF2-40B4-BE49-F238E27FC236}">
                <a16:creationId xmlns:a16="http://schemas.microsoft.com/office/drawing/2014/main" id="{DFA4EF9C-D2C3-5BFA-30E1-AEA993CED459}"/>
              </a:ext>
            </a:extLst>
          </p:cNvPr>
          <p:cNvSpPr>
            <a:spLocks noGrp="1"/>
          </p:cNvSpPr>
          <p:nvPr>
            <p:ph idx="1"/>
          </p:nvPr>
        </p:nvSpPr>
        <p:spPr/>
        <p:txBody>
          <a:bodyPr/>
          <a:lstStyle/>
          <a:p>
            <a:r>
              <a:rPr lang="en-US" dirty="0"/>
              <a:t>Not an official endorsement of any provider by any government agency, Clark Center, or National University</a:t>
            </a:r>
          </a:p>
          <a:p>
            <a:r>
              <a:rPr lang="en-US" dirty="0"/>
              <a:t>Need to create accounts on vendor site</a:t>
            </a:r>
          </a:p>
        </p:txBody>
      </p:sp>
    </p:spTree>
    <p:extLst>
      <p:ext uri="{BB962C8B-B14F-4D97-AF65-F5344CB8AC3E}">
        <p14:creationId xmlns:p14="http://schemas.microsoft.com/office/powerpoint/2010/main" val="251139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2AA21-7E27-8D71-3E48-7C0D98249D37}"/>
              </a:ext>
            </a:extLst>
          </p:cNvPr>
          <p:cNvSpPr>
            <a:spLocks noGrp="1"/>
          </p:cNvSpPr>
          <p:nvPr>
            <p:ph type="title"/>
          </p:nvPr>
        </p:nvSpPr>
        <p:spPr/>
        <p:txBody>
          <a:bodyPr/>
          <a:lstStyle/>
          <a:p>
            <a:r>
              <a:rPr lang="en-US" dirty="0"/>
              <a:t>What’s Included</a:t>
            </a:r>
          </a:p>
        </p:txBody>
      </p:sp>
      <p:sp>
        <p:nvSpPr>
          <p:cNvPr id="5" name="Content Placeholder 4">
            <a:extLst>
              <a:ext uri="{FF2B5EF4-FFF2-40B4-BE49-F238E27FC236}">
                <a16:creationId xmlns:a16="http://schemas.microsoft.com/office/drawing/2014/main" id="{2B55286B-C863-33E5-84E1-3F40ABF41DAE}"/>
              </a:ext>
            </a:extLst>
          </p:cNvPr>
          <p:cNvSpPr>
            <a:spLocks noGrp="1"/>
          </p:cNvSpPr>
          <p:nvPr>
            <p:ph idx="1"/>
          </p:nvPr>
        </p:nvSpPr>
        <p:spPr/>
        <p:txBody>
          <a:bodyPr/>
          <a:lstStyle/>
          <a:p>
            <a:r>
              <a:rPr lang="en-US" dirty="0"/>
              <a:t>Name of lab and lab provider</a:t>
            </a:r>
          </a:p>
          <a:p>
            <a:r>
              <a:rPr lang="en-US" dirty="0"/>
              <a:t>Link to lab</a:t>
            </a:r>
          </a:p>
          <a:p>
            <a:r>
              <a:rPr lang="en-US" dirty="0"/>
              <a:t>Outcomes mapped to NICE Framework and KU’s (depends on lab)</a:t>
            </a:r>
          </a:p>
          <a:p>
            <a:r>
              <a:rPr lang="en-US" dirty="0"/>
              <a:t>Recommended levels</a:t>
            </a:r>
          </a:p>
          <a:p>
            <a:r>
              <a:rPr lang="en-US" dirty="0"/>
              <a:t>Additional references</a:t>
            </a:r>
          </a:p>
          <a:p>
            <a:r>
              <a:rPr lang="en-US" dirty="0"/>
              <a:t>Some modules on accessing labs</a:t>
            </a:r>
          </a:p>
        </p:txBody>
      </p:sp>
    </p:spTree>
    <p:extLst>
      <p:ext uri="{BB962C8B-B14F-4D97-AF65-F5344CB8AC3E}">
        <p14:creationId xmlns:p14="http://schemas.microsoft.com/office/powerpoint/2010/main" val="253153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1090-5955-7577-ECB0-1A4CDBD4F546}"/>
              </a:ext>
            </a:extLst>
          </p:cNvPr>
          <p:cNvSpPr>
            <a:spLocks noGrp="1"/>
          </p:cNvSpPr>
          <p:nvPr>
            <p:ph type="title"/>
          </p:nvPr>
        </p:nvSpPr>
        <p:spPr/>
        <p:txBody>
          <a:bodyPr/>
          <a:lstStyle/>
          <a:p>
            <a:r>
              <a:rPr lang="en-US" dirty="0"/>
              <a:t>Draft Competency Statements</a:t>
            </a:r>
          </a:p>
        </p:txBody>
      </p:sp>
      <p:pic>
        <p:nvPicPr>
          <p:cNvPr id="5" name="Content Placeholder 4" descr="A screenshot of a draft competency statements">
            <a:extLst>
              <a:ext uri="{FF2B5EF4-FFF2-40B4-BE49-F238E27FC236}">
                <a16:creationId xmlns:a16="http://schemas.microsoft.com/office/drawing/2014/main" id="{115E626B-B177-D115-0819-CD795F36EB68}"/>
              </a:ext>
            </a:extLst>
          </p:cNvPr>
          <p:cNvPicPr>
            <a:picLocks noGrp="1" noChangeAspect="1"/>
          </p:cNvPicPr>
          <p:nvPr>
            <p:ph idx="1"/>
          </p:nvPr>
        </p:nvPicPr>
        <p:blipFill>
          <a:blip r:embed="rId2"/>
          <a:stretch>
            <a:fillRect/>
          </a:stretch>
        </p:blipFill>
        <p:spPr>
          <a:xfrm>
            <a:off x="457200" y="1417638"/>
            <a:ext cx="8229600" cy="3832103"/>
          </a:xfrm>
        </p:spPr>
      </p:pic>
      <p:sp>
        <p:nvSpPr>
          <p:cNvPr id="6" name="TextBox 5">
            <a:extLst>
              <a:ext uri="{FF2B5EF4-FFF2-40B4-BE49-F238E27FC236}">
                <a16:creationId xmlns:a16="http://schemas.microsoft.com/office/drawing/2014/main" id="{A3C60EFC-0CA6-1D9F-E792-0132A3C06821}"/>
              </a:ext>
            </a:extLst>
          </p:cNvPr>
          <p:cNvSpPr txBox="1"/>
          <p:nvPr/>
        </p:nvSpPr>
        <p:spPr>
          <a:xfrm>
            <a:off x="578069" y="5440362"/>
            <a:ext cx="2742033" cy="646331"/>
          </a:xfrm>
          <a:prstGeom prst="rect">
            <a:avLst/>
          </a:prstGeom>
          <a:noFill/>
        </p:spPr>
        <p:txBody>
          <a:bodyPr wrap="none" rtlCol="0">
            <a:spAutoFit/>
          </a:bodyPr>
          <a:lstStyle/>
          <a:p>
            <a:pPr marL="285750" indent="-285750">
              <a:buFont typeface="Arial" panose="020B0604020202020204" pitchFamily="34" charset="0"/>
              <a:buChar char="•"/>
            </a:pPr>
            <a:r>
              <a:rPr lang="en-US" dirty="0"/>
              <a:t>Located in notes section</a:t>
            </a:r>
          </a:p>
          <a:p>
            <a:pPr marL="285750" indent="-285750">
              <a:buFont typeface="Arial" panose="020B0604020202020204" pitchFamily="34" charset="0"/>
              <a:buChar char="•"/>
            </a:pPr>
            <a:r>
              <a:rPr lang="en-US" dirty="0"/>
              <a:t>Examples only</a:t>
            </a:r>
          </a:p>
        </p:txBody>
      </p:sp>
    </p:spTree>
    <p:extLst>
      <p:ext uri="{BB962C8B-B14F-4D97-AF65-F5344CB8AC3E}">
        <p14:creationId xmlns:p14="http://schemas.microsoft.com/office/powerpoint/2010/main" val="2445892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A5D20C-1110-00AD-5CE6-1B4AB3316F68}"/>
              </a:ext>
            </a:extLst>
          </p:cNvPr>
          <p:cNvSpPr>
            <a:spLocks noGrp="1"/>
          </p:cNvSpPr>
          <p:nvPr>
            <p:ph type="ctrTitle"/>
          </p:nvPr>
        </p:nvSpPr>
        <p:spPr/>
        <p:txBody>
          <a:bodyPr/>
          <a:lstStyle/>
          <a:p>
            <a:r>
              <a:rPr lang="en-US" dirty="0"/>
              <a:t>Demo Time</a:t>
            </a:r>
          </a:p>
        </p:txBody>
      </p:sp>
      <p:sp>
        <p:nvSpPr>
          <p:cNvPr id="5" name="Subtitle 4">
            <a:extLst>
              <a:ext uri="{FF2B5EF4-FFF2-40B4-BE49-F238E27FC236}">
                <a16:creationId xmlns:a16="http://schemas.microsoft.com/office/drawing/2014/main" id="{D8371630-A951-F531-7629-C3A0462577B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9184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34F53F-B96B-EE6C-B9B4-BA2874242F57}"/>
              </a:ext>
            </a:extLst>
          </p:cNvPr>
          <p:cNvSpPr>
            <a:spLocks noGrp="1"/>
          </p:cNvSpPr>
          <p:nvPr>
            <p:ph type="title"/>
          </p:nvPr>
        </p:nvSpPr>
        <p:spPr/>
        <p:txBody>
          <a:bodyPr/>
          <a:lstStyle/>
          <a:p>
            <a:r>
              <a:rPr lang="en-US" dirty="0"/>
              <a:t>How You Can Help</a:t>
            </a:r>
          </a:p>
        </p:txBody>
      </p:sp>
      <p:sp>
        <p:nvSpPr>
          <p:cNvPr id="5" name="Content Placeholder 4">
            <a:extLst>
              <a:ext uri="{FF2B5EF4-FFF2-40B4-BE49-F238E27FC236}">
                <a16:creationId xmlns:a16="http://schemas.microsoft.com/office/drawing/2014/main" id="{EFC7C9E4-A427-8BD6-0B71-68715242976E}"/>
              </a:ext>
            </a:extLst>
          </p:cNvPr>
          <p:cNvSpPr>
            <a:spLocks noGrp="1"/>
          </p:cNvSpPr>
          <p:nvPr>
            <p:ph idx="1"/>
          </p:nvPr>
        </p:nvSpPr>
        <p:spPr/>
        <p:txBody>
          <a:bodyPr/>
          <a:lstStyle/>
          <a:p>
            <a:r>
              <a:rPr lang="en-US" dirty="0"/>
              <a:t>Submit labs</a:t>
            </a:r>
          </a:p>
          <a:p>
            <a:r>
              <a:rPr lang="en-US" dirty="0"/>
              <a:t>Provide feedback</a:t>
            </a:r>
          </a:p>
          <a:p>
            <a:r>
              <a:rPr lang="en-US" dirty="0"/>
              <a:t>Report Broken Links</a:t>
            </a:r>
          </a:p>
        </p:txBody>
      </p:sp>
    </p:spTree>
    <p:extLst>
      <p:ext uri="{BB962C8B-B14F-4D97-AF65-F5344CB8AC3E}">
        <p14:creationId xmlns:p14="http://schemas.microsoft.com/office/powerpoint/2010/main" val="3674817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6A80-C3F8-F02F-F994-397881738A46}"/>
              </a:ext>
            </a:extLst>
          </p:cNvPr>
          <p:cNvSpPr>
            <a:spLocks noGrp="1"/>
          </p:cNvSpPr>
          <p:nvPr>
            <p:ph type="title"/>
          </p:nvPr>
        </p:nvSpPr>
        <p:spPr/>
        <p:txBody>
          <a:bodyPr/>
          <a:lstStyle/>
          <a:p>
            <a:r>
              <a:rPr lang="en-US" dirty="0"/>
              <a:t>Questions and Contact Info</a:t>
            </a:r>
          </a:p>
        </p:txBody>
      </p:sp>
      <p:sp>
        <p:nvSpPr>
          <p:cNvPr id="3" name="Content Placeholder 2">
            <a:extLst>
              <a:ext uri="{FF2B5EF4-FFF2-40B4-BE49-F238E27FC236}">
                <a16:creationId xmlns:a16="http://schemas.microsoft.com/office/drawing/2014/main" id="{9D54EFA1-3CCF-DEF3-A160-7B30ED911891}"/>
              </a:ext>
            </a:extLst>
          </p:cNvPr>
          <p:cNvSpPr>
            <a:spLocks noGrp="1"/>
          </p:cNvSpPr>
          <p:nvPr>
            <p:ph idx="1"/>
          </p:nvPr>
        </p:nvSpPr>
        <p:spPr/>
        <p:txBody>
          <a:bodyPr/>
          <a:lstStyle/>
          <a:p>
            <a:r>
              <a:rPr lang="en-US" dirty="0" err="1"/>
              <a:t>csimpson@nu.edu</a:t>
            </a:r>
            <a:endParaRPr lang="en-US" dirty="0"/>
          </a:p>
        </p:txBody>
      </p:sp>
    </p:spTree>
    <p:extLst>
      <p:ext uri="{BB962C8B-B14F-4D97-AF65-F5344CB8AC3E}">
        <p14:creationId xmlns:p14="http://schemas.microsoft.com/office/powerpoint/2010/main" val="303243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32D76-D87F-424A-B977-C63BDF1F46ED}"/>
              </a:ext>
            </a:extLst>
          </p:cNvPr>
          <p:cNvSpPr>
            <a:spLocks noGrp="1"/>
          </p:cNvSpPr>
          <p:nvPr>
            <p:ph type="title"/>
          </p:nvPr>
        </p:nvSpPr>
        <p:spPr>
          <a:xfrm>
            <a:off x="457200" y="274638"/>
            <a:ext cx="8229600" cy="1143000"/>
          </a:xfrm>
        </p:spPr>
        <p:txBody>
          <a:bodyPr anchor="ctr">
            <a:normAutofit/>
          </a:bodyPr>
          <a:lstStyle/>
          <a:p>
            <a:r>
              <a:rPr lang="en-US"/>
              <a:t>Agenda</a:t>
            </a:r>
          </a:p>
        </p:txBody>
      </p:sp>
      <p:graphicFrame>
        <p:nvGraphicFramePr>
          <p:cNvPr id="5" name="Content Placeholder 2">
            <a:extLst>
              <a:ext uri="{FF2B5EF4-FFF2-40B4-BE49-F238E27FC236}">
                <a16:creationId xmlns:a16="http://schemas.microsoft.com/office/drawing/2014/main" id="{83BDB7B9-C2B8-499A-9253-3615C4EE7D44}"/>
              </a:ext>
            </a:extLst>
          </p:cNvPr>
          <p:cNvGraphicFramePr>
            <a:graphicFrameLocks noGrp="1"/>
          </p:cNvGraphicFramePr>
          <p:nvPr>
            <p:ph idx="1"/>
            <p:extLst>
              <p:ext uri="{D42A27DB-BD31-4B8C-83A1-F6EECF244321}">
                <p14:modId xmlns:p14="http://schemas.microsoft.com/office/powerpoint/2010/main" val="354960203"/>
              </p:ext>
            </p:extLst>
          </p:nvPr>
        </p:nvGraphicFramePr>
        <p:xfrm>
          <a:off x="457200" y="158314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344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63C83-4DDD-9FB1-0637-E6E579B1F3D4}"/>
              </a:ext>
            </a:extLst>
          </p:cNvPr>
          <p:cNvSpPr>
            <a:spLocks noGrp="1"/>
          </p:cNvSpPr>
          <p:nvPr>
            <p:ph type="title"/>
          </p:nvPr>
        </p:nvSpPr>
        <p:spPr/>
        <p:txBody>
          <a:bodyPr anchor="ctr">
            <a:normAutofit/>
          </a:bodyPr>
          <a:lstStyle/>
          <a:p>
            <a:r>
              <a:rPr lang="en-US" dirty="0"/>
              <a:t>Clark Center</a:t>
            </a:r>
          </a:p>
        </p:txBody>
      </p:sp>
      <p:sp>
        <p:nvSpPr>
          <p:cNvPr id="3" name="Content Placeholder 2">
            <a:extLst>
              <a:ext uri="{FF2B5EF4-FFF2-40B4-BE49-F238E27FC236}">
                <a16:creationId xmlns:a16="http://schemas.microsoft.com/office/drawing/2014/main" id="{0C4EBAB1-172C-C477-6537-50A50D532202}"/>
              </a:ext>
            </a:extLst>
          </p:cNvPr>
          <p:cNvSpPr>
            <a:spLocks noGrp="1"/>
          </p:cNvSpPr>
          <p:nvPr>
            <p:ph idx="1"/>
          </p:nvPr>
        </p:nvSpPr>
        <p:spPr>
          <a:xfrm>
            <a:off x="317938" y="4616069"/>
            <a:ext cx="8508124" cy="1358435"/>
          </a:xfrm>
        </p:spPr>
        <p:txBody>
          <a:bodyPr>
            <a:normAutofit/>
          </a:bodyPr>
          <a:lstStyle/>
          <a:p>
            <a:pPr>
              <a:lnSpc>
                <a:spcPct val="90000"/>
              </a:lnSpc>
            </a:pPr>
            <a:r>
              <a:rPr lang="en-US" sz="2400" b="0" i="0" u="none" strike="noStrike" dirty="0">
                <a:effectLst/>
              </a:rPr>
              <a:t>Best resource for free curriculum</a:t>
            </a:r>
          </a:p>
          <a:p>
            <a:pPr>
              <a:lnSpc>
                <a:spcPct val="90000"/>
              </a:lnSpc>
            </a:pPr>
            <a:r>
              <a:rPr lang="en-US" sz="2400" dirty="0"/>
              <a:t>https://</a:t>
            </a:r>
            <a:r>
              <a:rPr lang="en-US" sz="2400" dirty="0" err="1"/>
              <a:t>clark.center</a:t>
            </a:r>
            <a:r>
              <a:rPr lang="en-US" sz="2400" dirty="0"/>
              <a:t>/home</a:t>
            </a:r>
          </a:p>
          <a:p>
            <a:pPr>
              <a:lnSpc>
                <a:spcPct val="90000"/>
              </a:lnSpc>
            </a:pPr>
            <a:endParaRPr lang="en-US" sz="1800" dirty="0"/>
          </a:p>
        </p:txBody>
      </p:sp>
      <p:pic>
        <p:nvPicPr>
          <p:cNvPr id="6" name="Content Placeholder 5" descr="A picture containing text, screenshot, of Clark Center description">
            <a:extLst>
              <a:ext uri="{FF2B5EF4-FFF2-40B4-BE49-F238E27FC236}">
                <a16:creationId xmlns:a16="http://schemas.microsoft.com/office/drawing/2014/main" id="{9E0571FC-5049-C0A5-A55E-688596162D30}"/>
              </a:ext>
            </a:extLst>
          </p:cNvPr>
          <p:cNvPicPr>
            <a:picLocks noGrp="1" noChangeAspect="1"/>
          </p:cNvPicPr>
          <p:nvPr>
            <p:ph sz="half" idx="4294967295"/>
          </p:nvPr>
        </p:nvPicPr>
        <p:blipFill>
          <a:blip r:embed="rId2"/>
          <a:stretch>
            <a:fillRect/>
          </a:stretch>
        </p:blipFill>
        <p:spPr>
          <a:xfrm>
            <a:off x="204952" y="1695697"/>
            <a:ext cx="8508124" cy="2642313"/>
          </a:xfrm>
        </p:spPr>
      </p:pic>
      <p:pic>
        <p:nvPicPr>
          <p:cNvPr id="8" name="Picture 7" descr="A hand holding a red glass&#10;&#10;Clark Center Logo">
            <a:extLst>
              <a:ext uri="{FF2B5EF4-FFF2-40B4-BE49-F238E27FC236}">
                <a16:creationId xmlns:a16="http://schemas.microsoft.com/office/drawing/2014/main" id="{F1E4E69F-5626-F836-8117-D9C3EAF62C2C}"/>
              </a:ext>
            </a:extLst>
          </p:cNvPr>
          <p:cNvPicPr>
            <a:picLocks noChangeAspect="1"/>
          </p:cNvPicPr>
          <p:nvPr/>
        </p:nvPicPr>
        <p:blipFill>
          <a:blip r:embed="rId3"/>
          <a:stretch>
            <a:fillRect/>
          </a:stretch>
        </p:blipFill>
        <p:spPr>
          <a:xfrm>
            <a:off x="6565462" y="381846"/>
            <a:ext cx="2260600" cy="1003300"/>
          </a:xfrm>
          <a:prstGeom prst="rect">
            <a:avLst/>
          </a:prstGeom>
        </p:spPr>
      </p:pic>
    </p:spTree>
    <p:extLst>
      <p:ext uri="{BB962C8B-B14F-4D97-AF65-F5344CB8AC3E}">
        <p14:creationId xmlns:p14="http://schemas.microsoft.com/office/powerpoint/2010/main" val="42241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AB98-0D94-227E-B561-A02EE0CDC106}"/>
              </a:ext>
            </a:extLst>
          </p:cNvPr>
          <p:cNvSpPr>
            <a:spLocks noGrp="1"/>
          </p:cNvSpPr>
          <p:nvPr>
            <p:ph type="title"/>
          </p:nvPr>
        </p:nvSpPr>
        <p:spPr/>
        <p:txBody>
          <a:bodyPr/>
          <a:lstStyle/>
          <a:p>
            <a:r>
              <a:rPr lang="en-US" dirty="0"/>
              <a:t>What is Clark?</a:t>
            </a:r>
          </a:p>
        </p:txBody>
      </p:sp>
      <p:sp>
        <p:nvSpPr>
          <p:cNvPr id="3" name="Content Placeholder 2">
            <a:extLst>
              <a:ext uri="{FF2B5EF4-FFF2-40B4-BE49-F238E27FC236}">
                <a16:creationId xmlns:a16="http://schemas.microsoft.com/office/drawing/2014/main" id="{7B7C23F0-D856-DE09-F7D3-D9E088CC58B3}"/>
              </a:ext>
            </a:extLst>
          </p:cNvPr>
          <p:cNvSpPr>
            <a:spLocks noGrp="1"/>
          </p:cNvSpPr>
          <p:nvPr>
            <p:ph idx="1"/>
          </p:nvPr>
        </p:nvSpPr>
        <p:spPr/>
        <p:txBody>
          <a:bodyPr/>
          <a:lstStyle/>
          <a:p>
            <a:pPr marL="0" indent="0">
              <a:buNone/>
            </a:pPr>
            <a:r>
              <a:rPr lang="en-US" dirty="0"/>
              <a:t>“CLARK, the Cybersecurity Labs and Resource Knowledge-base, is a platform for building and sharing free cybersecurity curricula. It includes a model for building curriculum, the digital library system, and distinct curriculum collections.”</a:t>
            </a:r>
          </a:p>
          <a:p>
            <a:pPr marL="0" indent="0">
              <a:buNone/>
            </a:pPr>
            <a:r>
              <a:rPr lang="en-US" dirty="0"/>
              <a:t>Source: Clark website</a:t>
            </a:r>
          </a:p>
          <a:p>
            <a:pPr marL="0" indent="0">
              <a:buNone/>
            </a:pPr>
            <a:endParaRPr lang="en-US" dirty="0"/>
          </a:p>
        </p:txBody>
      </p:sp>
    </p:spTree>
    <p:extLst>
      <p:ext uri="{BB962C8B-B14F-4D97-AF65-F5344CB8AC3E}">
        <p14:creationId xmlns:p14="http://schemas.microsoft.com/office/powerpoint/2010/main" val="423993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2861C-3977-5EC0-5DDE-0DD4BB09A06E}"/>
              </a:ext>
            </a:extLst>
          </p:cNvPr>
          <p:cNvSpPr>
            <a:spLocks noGrp="1"/>
          </p:cNvSpPr>
          <p:nvPr>
            <p:ph type="title"/>
          </p:nvPr>
        </p:nvSpPr>
        <p:spPr/>
        <p:txBody>
          <a:bodyPr/>
          <a:lstStyle/>
          <a:p>
            <a:r>
              <a:rPr lang="en-US" dirty="0"/>
              <a:t>Who is Clark For?</a:t>
            </a:r>
          </a:p>
        </p:txBody>
      </p:sp>
      <p:sp>
        <p:nvSpPr>
          <p:cNvPr id="3" name="Content Placeholder 2">
            <a:extLst>
              <a:ext uri="{FF2B5EF4-FFF2-40B4-BE49-F238E27FC236}">
                <a16:creationId xmlns:a16="http://schemas.microsoft.com/office/drawing/2014/main" id="{C0F0EB85-F4C0-DAF9-E088-0C9E5391C4A7}"/>
              </a:ext>
            </a:extLst>
          </p:cNvPr>
          <p:cNvSpPr>
            <a:spLocks noGrp="1"/>
          </p:cNvSpPr>
          <p:nvPr>
            <p:ph idx="1"/>
          </p:nvPr>
        </p:nvSpPr>
        <p:spPr/>
        <p:txBody>
          <a:bodyPr>
            <a:normAutofit fontScale="70000" lnSpcReduction="20000"/>
          </a:bodyPr>
          <a:lstStyle/>
          <a:p>
            <a:r>
              <a:rPr lang="en-US" dirty="0"/>
              <a:t>“</a:t>
            </a:r>
            <a:r>
              <a:rPr lang="en-US" b="0" i="0" dirty="0">
                <a:effectLst/>
                <a:latin typeface="Roboto" panose="02000000000000000000" pitchFamily="2" charset="0"/>
              </a:rPr>
              <a:t>CLARK is for cybersecurity faculty and general users wanting to prepare for the next cybersecurity workforce. The range of academic levels that can be taught through CLARK goes from K - 12 to all of higher academia along with industry training. CLARK focuses on two main users: consumers and contributors.</a:t>
            </a:r>
            <a:br>
              <a:rPr lang="en-US" dirty="0"/>
            </a:br>
            <a:endParaRPr lang="en-US" dirty="0"/>
          </a:p>
          <a:p>
            <a:r>
              <a:rPr lang="en-US" b="0" i="0" dirty="0">
                <a:effectLst/>
                <a:latin typeface="Roboto" panose="02000000000000000000" pitchFamily="2" charset="0"/>
              </a:rPr>
              <a:t>Consumers are registered users who want to download any content on CLARK.</a:t>
            </a:r>
            <a:br>
              <a:rPr lang="en-US" dirty="0"/>
            </a:br>
            <a:endParaRPr lang="en-US" dirty="0"/>
          </a:p>
          <a:p>
            <a:r>
              <a:rPr lang="en-US" b="0" i="0" dirty="0">
                <a:effectLst/>
                <a:latin typeface="Roboto" panose="02000000000000000000" pitchFamily="2" charset="0"/>
              </a:rPr>
              <a:t>Contributors are registered users who want to provide their curriculum to CLARK for consumers to download.”</a:t>
            </a:r>
          </a:p>
          <a:p>
            <a:r>
              <a:rPr lang="en-US" dirty="0"/>
              <a:t>Source: Clark website</a:t>
            </a:r>
          </a:p>
          <a:p>
            <a:pPr marL="0" indent="0">
              <a:buNone/>
            </a:pPr>
            <a:endParaRPr lang="en-US" dirty="0"/>
          </a:p>
        </p:txBody>
      </p:sp>
    </p:spTree>
    <p:extLst>
      <p:ext uri="{BB962C8B-B14F-4D97-AF65-F5344CB8AC3E}">
        <p14:creationId xmlns:p14="http://schemas.microsoft.com/office/powerpoint/2010/main" val="96100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8703-5D0D-5BAF-BC03-69D28D91BB66}"/>
              </a:ext>
            </a:extLst>
          </p:cNvPr>
          <p:cNvSpPr>
            <a:spLocks noGrp="1"/>
          </p:cNvSpPr>
          <p:nvPr>
            <p:ph type="title"/>
          </p:nvPr>
        </p:nvSpPr>
        <p:spPr/>
        <p:txBody>
          <a:bodyPr/>
          <a:lstStyle/>
          <a:p>
            <a:r>
              <a:rPr lang="en-US" dirty="0"/>
              <a:t>Mission of Clark</a:t>
            </a:r>
          </a:p>
        </p:txBody>
      </p:sp>
      <p:sp>
        <p:nvSpPr>
          <p:cNvPr id="3" name="Content Placeholder 2">
            <a:extLst>
              <a:ext uri="{FF2B5EF4-FFF2-40B4-BE49-F238E27FC236}">
                <a16:creationId xmlns:a16="http://schemas.microsoft.com/office/drawing/2014/main" id="{9E6F2718-4312-D08B-F4D6-0B04096536AC}"/>
              </a:ext>
            </a:extLst>
          </p:cNvPr>
          <p:cNvSpPr>
            <a:spLocks noGrp="1"/>
          </p:cNvSpPr>
          <p:nvPr>
            <p:ph idx="1"/>
          </p:nvPr>
        </p:nvSpPr>
        <p:spPr/>
        <p:txBody>
          <a:bodyPr>
            <a:normAutofit fontScale="92500" lnSpcReduction="20000"/>
          </a:bodyPr>
          <a:lstStyle/>
          <a:p>
            <a:pPr marL="0" indent="0">
              <a:buNone/>
            </a:pPr>
            <a:br>
              <a:rPr lang="en-US" dirty="0"/>
            </a:br>
            <a:r>
              <a:rPr lang="en-US" dirty="0"/>
              <a:t>“</a:t>
            </a:r>
            <a:r>
              <a:rPr lang="en-US" b="0" dirty="0">
                <a:effectLst/>
                <a:latin typeface="Roboto" panose="02000000000000000000" pitchFamily="2" charset="0"/>
              </a:rPr>
              <a:t>CLARK aims to secure the nation through education. Our platform provides cybersecurity educators with a high-quality and high-availability repository for curricular resources for the cybersecurity education community. It provides cybersecurity educators with the building blocks to train the next wave of researchers and better prepare the cybersecurity workforce.”</a:t>
            </a:r>
          </a:p>
          <a:p>
            <a:pPr marL="0" indent="0">
              <a:buNone/>
            </a:pPr>
            <a:r>
              <a:rPr lang="en-US" b="0" dirty="0">
                <a:effectLst/>
                <a:latin typeface="Roboto" panose="02000000000000000000" pitchFamily="2" charset="0"/>
              </a:rPr>
              <a:t>Source: Clark website</a:t>
            </a:r>
          </a:p>
          <a:p>
            <a:pPr marL="0" indent="0">
              <a:buNone/>
            </a:pPr>
            <a:endParaRPr lang="en-US" b="0" dirty="0">
              <a:effectLst/>
              <a:latin typeface="Roboto" panose="02000000000000000000" pitchFamily="2" charset="0"/>
            </a:endParaRPr>
          </a:p>
          <a:p>
            <a:endParaRPr lang="en-US" dirty="0"/>
          </a:p>
        </p:txBody>
      </p:sp>
    </p:spTree>
    <p:extLst>
      <p:ext uri="{BB962C8B-B14F-4D97-AF65-F5344CB8AC3E}">
        <p14:creationId xmlns:p14="http://schemas.microsoft.com/office/powerpoint/2010/main" val="8265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20F7-7F9D-A83F-FD86-FCBD81B3EB40}"/>
              </a:ext>
            </a:extLst>
          </p:cNvPr>
          <p:cNvSpPr>
            <a:spLocks noGrp="1"/>
          </p:cNvSpPr>
          <p:nvPr>
            <p:ph type="title"/>
          </p:nvPr>
        </p:nvSpPr>
        <p:spPr/>
        <p:txBody>
          <a:bodyPr/>
          <a:lstStyle/>
          <a:p>
            <a:r>
              <a:rPr lang="en-US" dirty="0"/>
              <a:t>Philosophy of Clark</a:t>
            </a:r>
          </a:p>
        </p:txBody>
      </p:sp>
      <p:pic>
        <p:nvPicPr>
          <p:cNvPr id="5" name="Content Placeholder 4" descr="A picture containing text, font, screenshot, receipt&#10;&#10;Description automatically generated">
            <a:extLst>
              <a:ext uri="{FF2B5EF4-FFF2-40B4-BE49-F238E27FC236}">
                <a16:creationId xmlns:a16="http://schemas.microsoft.com/office/drawing/2014/main" id="{09B3266F-8CDC-4DAA-50CC-5D00700A3435}"/>
              </a:ext>
            </a:extLst>
          </p:cNvPr>
          <p:cNvPicPr>
            <a:picLocks noGrp="1" noChangeAspect="1"/>
          </p:cNvPicPr>
          <p:nvPr>
            <p:ph idx="1"/>
          </p:nvPr>
        </p:nvPicPr>
        <p:blipFill>
          <a:blip r:embed="rId2"/>
          <a:stretch>
            <a:fillRect/>
          </a:stretch>
        </p:blipFill>
        <p:spPr>
          <a:xfrm>
            <a:off x="457200" y="2966728"/>
            <a:ext cx="8229600" cy="1757982"/>
          </a:xfrm>
        </p:spPr>
      </p:pic>
      <p:sp>
        <p:nvSpPr>
          <p:cNvPr id="3" name="TextBox 2">
            <a:extLst>
              <a:ext uri="{FF2B5EF4-FFF2-40B4-BE49-F238E27FC236}">
                <a16:creationId xmlns:a16="http://schemas.microsoft.com/office/drawing/2014/main" id="{92A3AE49-C791-CAAD-1036-F4667E282372}"/>
              </a:ext>
            </a:extLst>
          </p:cNvPr>
          <p:cNvSpPr txBox="1"/>
          <p:nvPr/>
        </p:nvSpPr>
        <p:spPr>
          <a:xfrm>
            <a:off x="725214" y="5538952"/>
            <a:ext cx="2195345" cy="369332"/>
          </a:xfrm>
          <a:prstGeom prst="rect">
            <a:avLst/>
          </a:prstGeom>
          <a:noFill/>
        </p:spPr>
        <p:txBody>
          <a:bodyPr wrap="none" rtlCol="0">
            <a:spAutoFit/>
          </a:bodyPr>
          <a:lstStyle/>
          <a:p>
            <a:r>
              <a:rPr lang="en-US" dirty="0"/>
              <a:t>Source: Clark website</a:t>
            </a:r>
          </a:p>
        </p:txBody>
      </p:sp>
    </p:spTree>
    <p:extLst>
      <p:ext uri="{BB962C8B-B14F-4D97-AF65-F5344CB8AC3E}">
        <p14:creationId xmlns:p14="http://schemas.microsoft.com/office/powerpoint/2010/main" val="328761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r>
              <a:rPr lang="en-US"/>
              <a:t>Collections</a:t>
            </a:r>
          </a:p>
        </p:txBody>
      </p:sp>
      <p:sp>
        <p:nvSpPr>
          <p:cNvPr id="3" name="Content Placeholder 2"/>
          <p:cNvSpPr>
            <a:spLocks noGrp="1"/>
          </p:cNvSpPr>
          <p:nvPr>
            <p:ph sz="half" idx="1"/>
          </p:nvPr>
        </p:nvSpPr>
        <p:spPr>
          <a:xfrm>
            <a:off x="457200" y="1600200"/>
            <a:ext cx="4038600" cy="4525963"/>
          </a:xfrm>
        </p:spPr>
        <p:txBody>
          <a:bodyPr>
            <a:normAutofit/>
          </a:bodyPr>
          <a:lstStyle/>
          <a:p>
            <a:pPr marL="0" indent="0">
              <a:buNone/>
            </a:pPr>
            <a:r>
              <a:rPr lang="en-US" dirty="0"/>
              <a:t>“Learning Objects are grouped into Collections within CLARK. Each collection is unique, has its own peer-review process, and is supported by its own community.”</a:t>
            </a:r>
          </a:p>
          <a:p>
            <a:pPr marL="0" indent="0">
              <a:buNone/>
            </a:pPr>
            <a:r>
              <a:rPr lang="en-US" dirty="0"/>
              <a:t>Source: Clark website</a:t>
            </a:r>
          </a:p>
          <a:p>
            <a:pPr marL="0" indent="0">
              <a:buNone/>
            </a:pPr>
            <a:endParaRPr lang="en-US" dirty="0"/>
          </a:p>
          <a:p>
            <a:endParaRPr lang="en-US" dirty="0"/>
          </a:p>
          <a:p>
            <a:endParaRPr lang="en-US" dirty="0"/>
          </a:p>
        </p:txBody>
      </p:sp>
      <p:pic>
        <p:nvPicPr>
          <p:cNvPr id="5" name="Picture 4" descr="Screenshot of collection titles&#10;">
            <a:extLst>
              <a:ext uri="{FF2B5EF4-FFF2-40B4-BE49-F238E27FC236}">
                <a16:creationId xmlns:a16="http://schemas.microsoft.com/office/drawing/2014/main" id="{1E0E75F2-C521-0248-D9F2-ADDF6B961D7E}"/>
              </a:ext>
            </a:extLst>
          </p:cNvPr>
          <p:cNvPicPr>
            <a:picLocks noChangeAspect="1"/>
          </p:cNvPicPr>
          <p:nvPr/>
        </p:nvPicPr>
        <p:blipFill>
          <a:blip r:embed="rId2"/>
          <a:stretch>
            <a:fillRect/>
          </a:stretch>
        </p:blipFill>
        <p:spPr>
          <a:xfrm>
            <a:off x="4648202" y="1886497"/>
            <a:ext cx="4038600" cy="2271712"/>
          </a:xfrm>
          <a:prstGeom prst="rect">
            <a:avLst/>
          </a:prstGeom>
          <a:noFill/>
        </p:spPr>
      </p:pic>
    </p:spTree>
    <p:extLst>
      <p:ext uri="{BB962C8B-B14F-4D97-AF65-F5344CB8AC3E}">
        <p14:creationId xmlns:p14="http://schemas.microsoft.com/office/powerpoint/2010/main" val="1561661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95AB1CF-3181-5882-AC8A-9468B59018C8}"/>
              </a:ext>
            </a:extLst>
          </p:cNvPr>
          <p:cNvSpPr>
            <a:spLocks noGrp="1"/>
          </p:cNvSpPr>
          <p:nvPr>
            <p:ph type="title"/>
          </p:nvPr>
        </p:nvSpPr>
        <p:spPr/>
        <p:txBody>
          <a:bodyPr/>
          <a:lstStyle/>
          <a:p>
            <a:r>
              <a:rPr lang="en-US" dirty="0"/>
              <a:t>Background</a:t>
            </a:r>
          </a:p>
        </p:txBody>
      </p:sp>
      <p:sp>
        <p:nvSpPr>
          <p:cNvPr id="6" name="Content Placeholder 5">
            <a:extLst>
              <a:ext uri="{FF2B5EF4-FFF2-40B4-BE49-F238E27FC236}">
                <a16:creationId xmlns:a16="http://schemas.microsoft.com/office/drawing/2014/main" id="{3E8D240B-24C8-E4F2-251B-810FDBD8B5A0}"/>
              </a:ext>
            </a:extLst>
          </p:cNvPr>
          <p:cNvSpPr>
            <a:spLocks noGrp="1"/>
          </p:cNvSpPr>
          <p:nvPr>
            <p:ph idx="1"/>
          </p:nvPr>
        </p:nvSpPr>
        <p:spPr/>
        <p:txBody>
          <a:bodyPr>
            <a:normAutofit fontScale="92500" lnSpcReduction="10000"/>
          </a:bodyPr>
          <a:lstStyle/>
          <a:p>
            <a:r>
              <a:rPr lang="en-US" sz="3200" dirty="0"/>
              <a:t>Hands on labs are a critical component of any cybersecurity program and a requirement to become an NSA/DHS Center of Academic Excellence</a:t>
            </a:r>
          </a:p>
          <a:p>
            <a:r>
              <a:rPr lang="en-US" sz="3200" dirty="0"/>
              <a:t>Hands on labs allow students to demonstrate skills for potential employers</a:t>
            </a:r>
          </a:p>
          <a:p>
            <a:r>
              <a:rPr lang="en-US" sz="3200" dirty="0"/>
              <a:t>There are a significant number of free or low cost lab environments</a:t>
            </a:r>
          </a:p>
          <a:p>
            <a:r>
              <a:rPr lang="en-US" dirty="0"/>
              <a:t>Finding and mapping these labs to courses can be time consuming</a:t>
            </a:r>
            <a:endParaRPr lang="en-US" sz="3200" dirty="0"/>
          </a:p>
          <a:p>
            <a:endParaRPr lang="en-US" sz="3200" dirty="0"/>
          </a:p>
          <a:p>
            <a:endParaRPr lang="en-US" dirty="0"/>
          </a:p>
        </p:txBody>
      </p:sp>
    </p:spTree>
    <p:extLst>
      <p:ext uri="{BB962C8B-B14F-4D97-AF65-F5344CB8AC3E}">
        <p14:creationId xmlns:p14="http://schemas.microsoft.com/office/powerpoint/2010/main" val="509261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396</TotalTime>
  <Words>453</Words>
  <Application>Microsoft Macintosh PowerPoint</Application>
  <PresentationFormat>On-screen Show (4:3)</PresentationFormat>
  <Paragraphs>58</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Open Sans</vt:lpstr>
      <vt:lpstr>Roboto</vt:lpstr>
      <vt:lpstr>Office Theme</vt:lpstr>
      <vt:lpstr>MAX Power Lab Collection</vt:lpstr>
      <vt:lpstr>Agenda</vt:lpstr>
      <vt:lpstr>Clark Center</vt:lpstr>
      <vt:lpstr>What is Clark?</vt:lpstr>
      <vt:lpstr>Who is Clark For?</vt:lpstr>
      <vt:lpstr>Mission of Clark</vt:lpstr>
      <vt:lpstr>Philosophy of Clark</vt:lpstr>
      <vt:lpstr>Collections</vt:lpstr>
      <vt:lpstr>Background</vt:lpstr>
      <vt:lpstr>Max Power Collection</vt:lpstr>
      <vt:lpstr>Max Power Collection</vt:lpstr>
      <vt:lpstr>Caveats</vt:lpstr>
      <vt:lpstr>What’s Included</vt:lpstr>
      <vt:lpstr>Draft Competency Statements</vt:lpstr>
      <vt:lpstr>Demo Time</vt:lpstr>
      <vt:lpstr>How You Can Help</vt:lpstr>
      <vt:lpstr>Questions and 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 632</dc:title>
  <dc:creator>Christopher Simpson</dc:creator>
  <cp:lastModifiedBy>Christopher Simpson</cp:lastModifiedBy>
  <cp:revision>27</cp:revision>
  <dcterms:created xsi:type="dcterms:W3CDTF">2020-08-31T23:00:48Z</dcterms:created>
  <dcterms:modified xsi:type="dcterms:W3CDTF">2023-06-16T12:54:45Z</dcterms:modified>
</cp:coreProperties>
</file>